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86" r:id="rId6"/>
    <p:sldId id="289" r:id="rId7"/>
    <p:sldId id="285" r:id="rId8"/>
    <p:sldId id="292" r:id="rId9"/>
    <p:sldId id="260" r:id="rId10"/>
    <p:sldId id="259" r:id="rId11"/>
    <p:sldId id="261" r:id="rId12"/>
    <p:sldId id="290" r:id="rId13"/>
    <p:sldId id="263" r:id="rId14"/>
    <p:sldId id="291" r:id="rId15"/>
    <p:sldId id="276" r:id="rId16"/>
    <p:sldId id="265" r:id="rId17"/>
    <p:sldId id="267" r:id="rId18"/>
    <p:sldId id="268" r:id="rId19"/>
    <p:sldId id="269" r:id="rId20"/>
    <p:sldId id="288" r:id="rId21"/>
    <p:sldId id="271" r:id="rId22"/>
    <p:sldId id="272" r:id="rId23"/>
    <p:sldId id="277" r:id="rId24"/>
    <p:sldId id="274" r:id="rId25"/>
    <p:sldId id="27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9585-8455-4FA8-91B6-B807EAD7FEC4}" v="17" dt="2022-12-07T16:24:22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ith Johana Mosquera Andrade" userId="0c59768b-52a8-40c1-9457-1e8004527ee2" providerId="ADAL" clId="{6C23323B-8890-40E8-8F49-7361DE88FD68}"/>
    <pc:docChg chg="undo custSel addSld delSld modSld">
      <pc:chgData name="Nayith Johana Mosquera Andrade" userId="0c59768b-52a8-40c1-9457-1e8004527ee2" providerId="ADAL" clId="{6C23323B-8890-40E8-8F49-7361DE88FD68}" dt="2022-10-11T18:36:29.823" v="1115" actId="20577"/>
      <pc:docMkLst>
        <pc:docMk/>
      </pc:docMkLst>
      <pc:sldChg chg="modSp mod">
        <pc:chgData name="Nayith Johana Mosquera Andrade" userId="0c59768b-52a8-40c1-9457-1e8004527ee2" providerId="ADAL" clId="{6C23323B-8890-40E8-8F49-7361DE88FD68}" dt="2022-10-11T17:34:02.563" v="9" actId="20577"/>
        <pc:sldMkLst>
          <pc:docMk/>
          <pc:sldMk cId="789933709" sldId="256"/>
        </pc:sldMkLst>
        <pc:spChg chg="mod">
          <ac:chgData name="Nayith Johana Mosquera Andrade" userId="0c59768b-52a8-40c1-9457-1e8004527ee2" providerId="ADAL" clId="{6C23323B-8890-40E8-8F49-7361DE88FD68}" dt="2022-10-11T17:34:02.563" v="9" actId="20577"/>
          <ac:spMkLst>
            <pc:docMk/>
            <pc:sldMk cId="789933709" sldId="256"/>
            <ac:spMk id="2" creationId="{00000000-0000-0000-0000-000000000000}"/>
          </ac:spMkLst>
        </pc:spChg>
      </pc:sldChg>
      <pc:sldChg chg="addSp delSp modSp mod">
        <pc:chgData name="Nayith Johana Mosquera Andrade" userId="0c59768b-52a8-40c1-9457-1e8004527ee2" providerId="ADAL" clId="{6C23323B-8890-40E8-8F49-7361DE88FD68}" dt="2022-10-11T18:27:56.809" v="754" actId="403"/>
        <pc:sldMkLst>
          <pc:docMk/>
          <pc:sldMk cId="645561922" sldId="259"/>
        </pc:sldMkLst>
        <pc:spChg chg="del mod">
          <ac:chgData name="Nayith Johana Mosquera Andrade" userId="0c59768b-52a8-40c1-9457-1e8004527ee2" providerId="ADAL" clId="{6C23323B-8890-40E8-8F49-7361DE88FD68}" dt="2022-10-11T17:37:06.058" v="27" actId="478"/>
          <ac:spMkLst>
            <pc:docMk/>
            <pc:sldMk cId="645561922" sldId="259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7:37:07.956" v="28" actId="478"/>
          <ac:spMkLst>
            <pc:docMk/>
            <pc:sldMk cId="645561922" sldId="259"/>
            <ac:spMk id="3" creationId="{6EB28B8D-80C6-3809-3515-45701B76E687}"/>
          </ac:spMkLst>
        </pc:spChg>
        <pc:spChg chg="add del mod">
          <ac:chgData name="Nayith Johana Mosquera Andrade" userId="0c59768b-52a8-40c1-9457-1e8004527ee2" providerId="ADAL" clId="{6C23323B-8890-40E8-8F49-7361DE88FD68}" dt="2022-10-11T17:37:15.140" v="33" actId="478"/>
          <ac:spMkLst>
            <pc:docMk/>
            <pc:sldMk cId="645561922" sldId="259"/>
            <ac:spMk id="6" creationId="{790D0669-E0B1-7591-A13A-79676B55C71F}"/>
          </ac:spMkLst>
        </pc:spChg>
        <pc:spChg chg="del mod">
          <ac:chgData name="Nayith Johana Mosquera Andrade" userId="0c59768b-52a8-40c1-9457-1e8004527ee2" providerId="ADAL" clId="{6C23323B-8890-40E8-8F49-7361DE88FD68}" dt="2022-10-11T17:37:12.136" v="31" actId="478"/>
          <ac:spMkLst>
            <pc:docMk/>
            <pc:sldMk cId="645561922" sldId="259"/>
            <ac:spMk id="7" creationId="{3D4B6777-C4C3-123D-BC17-B04F89B47CF5}"/>
          </ac:spMkLst>
        </pc:spChg>
        <pc:spChg chg="add mod">
          <ac:chgData name="Nayith Johana Mosquera Andrade" userId="0c59768b-52a8-40c1-9457-1e8004527ee2" providerId="ADAL" clId="{6C23323B-8890-40E8-8F49-7361DE88FD68}" dt="2022-10-11T17:37:25.334" v="36" actId="1076"/>
          <ac:spMkLst>
            <pc:docMk/>
            <pc:sldMk cId="645561922" sldId="259"/>
            <ac:spMk id="8" creationId="{6136B992-9F1C-AD98-B658-D4A1BD9217A3}"/>
          </ac:spMkLst>
        </pc:spChg>
        <pc:spChg chg="add mod">
          <ac:chgData name="Nayith Johana Mosquera Andrade" userId="0c59768b-52a8-40c1-9457-1e8004527ee2" providerId="ADAL" clId="{6C23323B-8890-40E8-8F49-7361DE88FD68}" dt="2022-10-11T17:37:45.043" v="37" actId="1076"/>
          <ac:spMkLst>
            <pc:docMk/>
            <pc:sldMk cId="645561922" sldId="259"/>
            <ac:spMk id="9" creationId="{153EA9F2-434D-5BFE-B787-46E6AB8BC54D}"/>
          </ac:spMkLst>
        </pc:spChg>
        <pc:spChg chg="add mod">
          <ac:chgData name="Nayith Johana Mosquera Andrade" userId="0c59768b-52a8-40c1-9457-1e8004527ee2" providerId="ADAL" clId="{6C23323B-8890-40E8-8F49-7361DE88FD68}" dt="2022-10-11T17:41:00.559" v="48" actId="1076"/>
          <ac:spMkLst>
            <pc:docMk/>
            <pc:sldMk cId="645561922" sldId="259"/>
            <ac:spMk id="10" creationId="{87065F1E-29F7-1CBE-1BEF-6207B40AEF43}"/>
          </ac:spMkLst>
        </pc:spChg>
        <pc:graphicFrameChg chg="del">
          <ac:chgData name="Nayith Johana Mosquera Andrade" userId="0c59768b-52a8-40c1-9457-1e8004527ee2" providerId="ADAL" clId="{6C23323B-8890-40E8-8F49-7361DE88FD68}" dt="2022-10-11T17:37:09.194" v="29" actId="478"/>
          <ac:graphicFrameMkLst>
            <pc:docMk/>
            <pc:sldMk cId="645561922" sldId="259"/>
            <ac:graphicFrameMk id="4" creationId="{4CB9B3B2-40AD-4401-B343-38E5D5B51D8E}"/>
          </ac:graphicFrameMkLst>
        </pc:graphicFrameChg>
        <pc:graphicFrameChg chg="add mod">
          <ac:chgData name="Nayith Johana Mosquera Andrade" userId="0c59768b-52a8-40c1-9457-1e8004527ee2" providerId="ADAL" clId="{6C23323B-8890-40E8-8F49-7361DE88FD68}" dt="2022-10-11T18:27:56.809" v="754" actId="403"/>
          <ac:graphicFrameMkLst>
            <pc:docMk/>
            <pc:sldMk cId="645561922" sldId="259"/>
            <ac:graphicFrameMk id="11" creationId="{11C56C00-C3F3-936A-6E5D-098E14E3EF1E}"/>
          </ac:graphicFrameMkLst>
        </pc:graphicFrameChg>
      </pc:sldChg>
      <pc:sldChg chg="addSp delSp modSp mod">
        <pc:chgData name="Nayith Johana Mosquera Andrade" userId="0c59768b-52a8-40c1-9457-1e8004527ee2" providerId="ADAL" clId="{6C23323B-8890-40E8-8F49-7361DE88FD68}" dt="2022-10-11T18:23:37.390" v="692" actId="1076"/>
        <pc:sldMkLst>
          <pc:docMk/>
          <pc:sldMk cId="2080560618" sldId="261"/>
        </pc:sldMkLst>
        <pc:spChg chg="del">
          <ac:chgData name="Nayith Johana Mosquera Andrade" userId="0c59768b-52a8-40c1-9457-1e8004527ee2" providerId="ADAL" clId="{6C23323B-8890-40E8-8F49-7361DE88FD68}" dt="2022-10-11T17:41:19.330" v="50" actId="478"/>
          <ac:spMkLst>
            <pc:docMk/>
            <pc:sldMk cId="2080560618" sldId="261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7:41:26.463" v="53" actId="478"/>
          <ac:spMkLst>
            <pc:docMk/>
            <pc:sldMk cId="2080560618" sldId="261"/>
            <ac:spMk id="4" creationId="{CBC2CA2A-7D97-7FEA-C6A4-EC8DEB083728}"/>
          </ac:spMkLst>
        </pc:spChg>
        <pc:spChg chg="del">
          <ac:chgData name="Nayith Johana Mosquera Andrade" userId="0c59768b-52a8-40c1-9457-1e8004527ee2" providerId="ADAL" clId="{6C23323B-8890-40E8-8F49-7361DE88FD68}" dt="2022-10-11T17:41:21.900" v="51" actId="478"/>
          <ac:spMkLst>
            <pc:docMk/>
            <pc:sldMk cId="2080560618" sldId="261"/>
            <ac:spMk id="5" creationId="{FEF94592-1868-EFA5-8299-AB4DF31AFFEF}"/>
          </ac:spMkLst>
        </pc:spChg>
        <pc:spChg chg="add del mod">
          <ac:chgData name="Nayith Johana Mosquera Andrade" userId="0c59768b-52a8-40c1-9457-1e8004527ee2" providerId="ADAL" clId="{6C23323B-8890-40E8-8F49-7361DE88FD68}" dt="2022-10-11T17:41:29.209" v="54" actId="478"/>
          <ac:spMkLst>
            <pc:docMk/>
            <pc:sldMk cId="2080560618" sldId="261"/>
            <ac:spMk id="7" creationId="{89BD9E33-CF62-0A1E-B4B9-6C499D17D2E8}"/>
          </ac:spMkLst>
        </pc:spChg>
        <pc:spChg chg="add mod">
          <ac:chgData name="Nayith Johana Mosquera Andrade" userId="0c59768b-52a8-40c1-9457-1e8004527ee2" providerId="ADAL" clId="{6C23323B-8890-40E8-8F49-7361DE88FD68}" dt="2022-10-11T18:23:37.390" v="692" actId="1076"/>
          <ac:spMkLst>
            <pc:docMk/>
            <pc:sldMk cId="2080560618" sldId="261"/>
            <ac:spMk id="8" creationId="{EF7EA05C-7AF6-187A-55C4-43B470FA8787}"/>
          </ac:spMkLst>
        </pc:spChg>
        <pc:spChg chg="add mod">
          <ac:chgData name="Nayith Johana Mosquera Andrade" userId="0c59768b-52a8-40c1-9457-1e8004527ee2" providerId="ADAL" clId="{6C23323B-8890-40E8-8F49-7361DE88FD68}" dt="2022-10-11T17:42:21.148" v="61" actId="403"/>
          <ac:spMkLst>
            <pc:docMk/>
            <pc:sldMk cId="2080560618" sldId="261"/>
            <ac:spMk id="9" creationId="{B281FA32-5792-6680-E7EE-AAC61567D457}"/>
          </ac:spMkLst>
        </pc:spChg>
        <pc:spChg chg="add mod">
          <ac:chgData name="Nayith Johana Mosquera Andrade" userId="0c59768b-52a8-40c1-9457-1e8004527ee2" providerId="ADAL" clId="{6C23323B-8890-40E8-8F49-7361DE88FD68}" dt="2022-10-11T17:41:50.739" v="58" actId="1076"/>
          <ac:spMkLst>
            <pc:docMk/>
            <pc:sldMk cId="2080560618" sldId="261"/>
            <ac:spMk id="10" creationId="{F3559373-1BEB-AFD9-0403-87FB54A7F4EC}"/>
          </ac:spMkLst>
        </pc:spChg>
        <pc:graphicFrameChg chg="del">
          <ac:chgData name="Nayith Johana Mosquera Andrade" userId="0c59768b-52a8-40c1-9457-1e8004527ee2" providerId="ADAL" clId="{6C23323B-8890-40E8-8F49-7361DE88FD68}" dt="2022-10-11T17:41:24.659" v="52" actId="478"/>
          <ac:graphicFrameMkLst>
            <pc:docMk/>
            <pc:sldMk cId="2080560618" sldId="261"/>
            <ac:graphicFrameMk id="3" creationId="{FCC1E965-23CB-2389-7CCF-E3AB632A3F82}"/>
          </ac:graphicFrameMkLst>
        </pc:graphicFrameChg>
        <pc:graphicFrameChg chg="add mod modGraphic">
          <ac:chgData name="Nayith Johana Mosquera Andrade" userId="0c59768b-52a8-40c1-9457-1e8004527ee2" providerId="ADAL" clId="{6C23323B-8890-40E8-8F49-7361DE88FD68}" dt="2022-10-11T17:57:37.461" v="218" actId="207"/>
          <ac:graphicFrameMkLst>
            <pc:docMk/>
            <pc:sldMk cId="2080560618" sldId="261"/>
            <ac:graphicFrameMk id="11" creationId="{565EEB8C-49FD-5DE8-0559-C437097E6CC5}"/>
          </ac:graphicFrameMkLst>
        </pc:graphicFrameChg>
      </pc:sldChg>
      <pc:sldChg chg="addSp delSp modSp mod">
        <pc:chgData name="Nayith Johana Mosquera Andrade" userId="0c59768b-52a8-40c1-9457-1e8004527ee2" providerId="ADAL" clId="{6C23323B-8890-40E8-8F49-7361DE88FD68}" dt="2022-10-11T18:32:24.146" v="976" actId="20577"/>
        <pc:sldMkLst>
          <pc:docMk/>
          <pc:sldMk cId="1064085078" sldId="265"/>
        </pc:sldMkLst>
        <pc:spChg chg="del">
          <ac:chgData name="Nayith Johana Mosquera Andrade" userId="0c59768b-52a8-40c1-9457-1e8004527ee2" providerId="ADAL" clId="{6C23323B-8890-40E8-8F49-7361DE88FD68}" dt="2022-10-11T17:56:21.003" v="206" actId="478"/>
          <ac:spMkLst>
            <pc:docMk/>
            <pc:sldMk cId="1064085078" sldId="265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7:56:18.262" v="205" actId="478"/>
          <ac:spMkLst>
            <pc:docMk/>
            <pc:sldMk cId="1064085078" sldId="265"/>
            <ac:spMk id="5" creationId="{13B275E2-42C2-F407-47C4-C12451A4D8AB}"/>
          </ac:spMkLst>
        </pc:spChg>
        <pc:spChg chg="add del mod">
          <ac:chgData name="Nayith Johana Mosquera Andrade" userId="0c59768b-52a8-40c1-9457-1e8004527ee2" providerId="ADAL" clId="{6C23323B-8890-40E8-8F49-7361DE88FD68}" dt="2022-10-11T17:56:23.676" v="207" actId="478"/>
          <ac:spMkLst>
            <pc:docMk/>
            <pc:sldMk cId="1064085078" sldId="265"/>
            <ac:spMk id="6" creationId="{5F76E8B0-3C4F-38E1-4FD8-1CA8015BF3D2}"/>
          </ac:spMkLst>
        </pc:spChg>
        <pc:spChg chg="del">
          <ac:chgData name="Nayith Johana Mosquera Andrade" userId="0c59768b-52a8-40c1-9457-1e8004527ee2" providerId="ADAL" clId="{6C23323B-8890-40E8-8F49-7361DE88FD68}" dt="2022-10-11T17:56:15.680" v="204" actId="478"/>
          <ac:spMkLst>
            <pc:docMk/>
            <pc:sldMk cId="1064085078" sldId="265"/>
            <ac:spMk id="7" creationId="{2F377F7E-B30C-BD96-4AD6-053308DBEC06}"/>
          </ac:spMkLst>
        </pc:spChg>
        <pc:spChg chg="add mod">
          <ac:chgData name="Nayith Johana Mosquera Andrade" userId="0c59768b-52a8-40c1-9457-1e8004527ee2" providerId="ADAL" clId="{6C23323B-8890-40E8-8F49-7361DE88FD68}" dt="2022-10-11T17:56:44.273" v="210" actId="404"/>
          <ac:spMkLst>
            <pc:docMk/>
            <pc:sldMk cId="1064085078" sldId="265"/>
            <ac:spMk id="8" creationId="{18215894-54E8-24E2-0DD8-A84A47128B1B}"/>
          </ac:spMkLst>
        </pc:spChg>
        <pc:spChg chg="add mod">
          <ac:chgData name="Nayith Johana Mosquera Andrade" userId="0c59768b-52a8-40c1-9457-1e8004527ee2" providerId="ADAL" clId="{6C23323B-8890-40E8-8F49-7361DE88FD68}" dt="2022-10-11T18:32:24.146" v="976" actId="20577"/>
          <ac:spMkLst>
            <pc:docMk/>
            <pc:sldMk cId="1064085078" sldId="265"/>
            <ac:spMk id="9" creationId="{1C485F74-364E-D776-1BFA-E43F682A0A95}"/>
          </ac:spMkLst>
        </pc:spChg>
        <pc:spChg chg="add mod">
          <ac:chgData name="Nayith Johana Mosquera Andrade" userId="0c59768b-52a8-40c1-9457-1e8004527ee2" providerId="ADAL" clId="{6C23323B-8890-40E8-8F49-7361DE88FD68}" dt="2022-10-11T18:21:45.258" v="642" actId="404"/>
          <ac:spMkLst>
            <pc:docMk/>
            <pc:sldMk cId="1064085078" sldId="265"/>
            <ac:spMk id="10" creationId="{C35C6381-9B29-F0F3-F1E4-24B32C672F4D}"/>
          </ac:spMkLst>
        </pc:spChg>
        <pc:graphicFrameChg chg="del">
          <ac:chgData name="Nayith Johana Mosquera Andrade" userId="0c59768b-52a8-40c1-9457-1e8004527ee2" providerId="ADAL" clId="{6C23323B-8890-40E8-8F49-7361DE88FD68}" dt="2022-10-11T17:56:13.101" v="203" actId="478"/>
          <ac:graphicFrameMkLst>
            <pc:docMk/>
            <pc:sldMk cId="1064085078" sldId="265"/>
            <ac:graphicFrameMk id="4" creationId="{E6128327-02D8-4B8A-217D-A5457F202110}"/>
          </ac:graphicFrameMkLst>
        </pc:graphicFrameChg>
        <pc:graphicFrameChg chg="add mod modGraphic">
          <ac:chgData name="Nayith Johana Mosquera Andrade" userId="0c59768b-52a8-40c1-9457-1e8004527ee2" providerId="ADAL" clId="{6C23323B-8890-40E8-8F49-7361DE88FD68}" dt="2022-10-11T18:21:51.845" v="644" actId="403"/>
          <ac:graphicFrameMkLst>
            <pc:docMk/>
            <pc:sldMk cId="1064085078" sldId="265"/>
            <ac:graphicFrameMk id="11" creationId="{75A2526C-9421-2E0C-2FC1-6A38D1F225B2}"/>
          </ac:graphicFrameMkLst>
        </pc:graphicFrameChg>
      </pc:sldChg>
      <pc:sldChg chg="addSp delSp modSp mod">
        <pc:chgData name="Nayith Johana Mosquera Andrade" userId="0c59768b-52a8-40c1-9457-1e8004527ee2" providerId="ADAL" clId="{6C23323B-8890-40E8-8F49-7361DE88FD68}" dt="2022-10-11T18:32:29.826" v="978" actId="20577"/>
        <pc:sldMkLst>
          <pc:docMk/>
          <pc:sldMk cId="308050574" sldId="268"/>
        </pc:sldMkLst>
        <pc:spChg chg="del">
          <ac:chgData name="Nayith Johana Mosquera Andrade" userId="0c59768b-52a8-40c1-9457-1e8004527ee2" providerId="ADAL" clId="{6C23323B-8890-40E8-8F49-7361DE88FD68}" dt="2022-10-11T17:58:15.071" v="223" actId="478"/>
          <ac:spMkLst>
            <pc:docMk/>
            <pc:sldMk cId="308050574" sldId="268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7:58:11.199" v="221" actId="478"/>
          <ac:spMkLst>
            <pc:docMk/>
            <pc:sldMk cId="308050574" sldId="268"/>
            <ac:spMk id="3" creationId="{62D2134A-7E08-7D38-0A4C-FB83BDB1805F}"/>
          </ac:spMkLst>
        </pc:spChg>
        <pc:spChg chg="add del mod">
          <ac:chgData name="Nayith Johana Mosquera Andrade" userId="0c59768b-52a8-40c1-9457-1e8004527ee2" providerId="ADAL" clId="{6C23323B-8890-40E8-8F49-7361DE88FD68}" dt="2022-10-11T17:58:12.930" v="222" actId="478"/>
          <ac:spMkLst>
            <pc:docMk/>
            <pc:sldMk cId="308050574" sldId="268"/>
            <ac:spMk id="5" creationId="{83FC6F23-EDC3-0B17-7B6B-63C92C369446}"/>
          </ac:spMkLst>
        </pc:spChg>
        <pc:spChg chg="del">
          <ac:chgData name="Nayith Johana Mosquera Andrade" userId="0c59768b-52a8-40c1-9457-1e8004527ee2" providerId="ADAL" clId="{6C23323B-8890-40E8-8F49-7361DE88FD68}" dt="2022-10-11T17:58:07.917" v="219" actId="478"/>
          <ac:spMkLst>
            <pc:docMk/>
            <pc:sldMk cId="308050574" sldId="268"/>
            <ac:spMk id="6" creationId="{12757757-3C10-445E-4B4C-496C01761864}"/>
          </ac:spMkLst>
        </pc:spChg>
        <pc:spChg chg="add del mod">
          <ac:chgData name="Nayith Johana Mosquera Andrade" userId="0c59768b-52a8-40c1-9457-1e8004527ee2" providerId="ADAL" clId="{6C23323B-8890-40E8-8F49-7361DE88FD68}" dt="2022-10-11T17:58:18.364" v="224" actId="478"/>
          <ac:spMkLst>
            <pc:docMk/>
            <pc:sldMk cId="308050574" sldId="268"/>
            <ac:spMk id="9" creationId="{45753452-8B81-CDC3-6803-1650879DDA78}"/>
          </ac:spMkLst>
        </pc:spChg>
        <pc:spChg chg="add mod">
          <ac:chgData name="Nayith Johana Mosquera Andrade" userId="0c59768b-52a8-40c1-9457-1e8004527ee2" providerId="ADAL" clId="{6C23323B-8890-40E8-8F49-7361DE88FD68}" dt="2022-10-11T18:00:49.163" v="261" actId="1076"/>
          <ac:spMkLst>
            <pc:docMk/>
            <pc:sldMk cId="308050574" sldId="268"/>
            <ac:spMk id="10" creationId="{EB8C9940-6D8E-029F-51D9-D25C098E2982}"/>
          </ac:spMkLst>
        </pc:spChg>
        <pc:spChg chg="add mod">
          <ac:chgData name="Nayith Johana Mosquera Andrade" userId="0c59768b-52a8-40c1-9457-1e8004527ee2" providerId="ADAL" clId="{6C23323B-8890-40E8-8F49-7361DE88FD68}" dt="2022-10-11T17:59:50.546" v="247" actId="1076"/>
          <ac:spMkLst>
            <pc:docMk/>
            <pc:sldMk cId="308050574" sldId="268"/>
            <ac:spMk id="11" creationId="{99502E00-08AC-1F3F-951D-8A9131AB5E9B}"/>
          </ac:spMkLst>
        </pc:spChg>
        <pc:spChg chg="add mod">
          <ac:chgData name="Nayith Johana Mosquera Andrade" userId="0c59768b-52a8-40c1-9457-1e8004527ee2" providerId="ADAL" clId="{6C23323B-8890-40E8-8F49-7361DE88FD68}" dt="2022-10-11T18:32:29.826" v="978" actId="20577"/>
          <ac:spMkLst>
            <pc:docMk/>
            <pc:sldMk cId="308050574" sldId="268"/>
            <ac:spMk id="12" creationId="{6C722FC3-ED6E-6AD1-80EB-80E1CA322A3B}"/>
          </ac:spMkLst>
        </pc:spChg>
        <pc:spChg chg="add mod">
          <ac:chgData name="Nayith Johana Mosquera Andrade" userId="0c59768b-52a8-40c1-9457-1e8004527ee2" providerId="ADAL" clId="{6C23323B-8890-40E8-8F49-7361DE88FD68}" dt="2022-10-11T18:00:13.593" v="248" actId="1076"/>
          <ac:spMkLst>
            <pc:docMk/>
            <pc:sldMk cId="308050574" sldId="268"/>
            <ac:spMk id="14" creationId="{FD596EB5-9987-30A3-ECA4-D09B8D2FB5B7}"/>
          </ac:spMkLst>
        </pc:spChg>
        <pc:spChg chg="add mod">
          <ac:chgData name="Nayith Johana Mosquera Andrade" userId="0c59768b-52a8-40c1-9457-1e8004527ee2" providerId="ADAL" clId="{6C23323B-8890-40E8-8F49-7361DE88FD68}" dt="2022-10-11T18:00:43.696" v="260" actId="1076"/>
          <ac:spMkLst>
            <pc:docMk/>
            <pc:sldMk cId="308050574" sldId="268"/>
            <ac:spMk id="16" creationId="{988AB05D-95E4-F918-FCE3-01EC52843AD8}"/>
          </ac:spMkLst>
        </pc:spChg>
        <pc:graphicFrameChg chg="add mod modGraphic">
          <ac:chgData name="Nayith Johana Mosquera Andrade" userId="0c59768b-52a8-40c1-9457-1e8004527ee2" providerId="ADAL" clId="{6C23323B-8890-40E8-8F49-7361DE88FD68}" dt="2022-10-11T18:21:23.727" v="640" actId="403"/>
          <ac:graphicFrameMkLst>
            <pc:docMk/>
            <pc:sldMk cId="308050574" sldId="268"/>
            <ac:graphicFrameMk id="13" creationId="{D68B5A09-5598-CAC5-FB7A-08627CC96AD1}"/>
          </ac:graphicFrameMkLst>
        </pc:graphicFrameChg>
        <pc:picChg chg="del">
          <ac:chgData name="Nayith Johana Mosquera Andrade" userId="0c59768b-52a8-40c1-9457-1e8004527ee2" providerId="ADAL" clId="{6C23323B-8890-40E8-8F49-7361DE88FD68}" dt="2022-10-11T17:58:08.958" v="220" actId="478"/>
          <ac:picMkLst>
            <pc:docMk/>
            <pc:sldMk cId="308050574" sldId="268"/>
            <ac:picMk id="7" creationId="{B7F5A2CA-D3B1-653D-F7D7-1C108ED24F9F}"/>
          </ac:picMkLst>
        </pc:picChg>
      </pc:sldChg>
      <pc:sldChg chg="addSp delSp modSp mod">
        <pc:chgData name="Nayith Johana Mosquera Andrade" userId="0c59768b-52a8-40c1-9457-1e8004527ee2" providerId="ADAL" clId="{6C23323B-8890-40E8-8F49-7361DE88FD68}" dt="2022-10-11T18:21:17.167" v="639" actId="403"/>
        <pc:sldMkLst>
          <pc:docMk/>
          <pc:sldMk cId="3102759098" sldId="269"/>
        </pc:sldMkLst>
        <pc:spChg chg="del">
          <ac:chgData name="Nayith Johana Mosquera Andrade" userId="0c59768b-52a8-40c1-9457-1e8004527ee2" providerId="ADAL" clId="{6C23323B-8890-40E8-8F49-7361DE88FD68}" dt="2022-10-11T18:01:44.983" v="269" actId="478"/>
          <ac:spMkLst>
            <pc:docMk/>
            <pc:sldMk cId="3102759098" sldId="269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8:01:52.646" v="273" actId="478"/>
          <ac:spMkLst>
            <pc:docMk/>
            <pc:sldMk cId="3102759098" sldId="269"/>
            <ac:spMk id="3" creationId="{A7C5E18B-92FA-138B-0CD0-7B892057CD32}"/>
          </ac:spMkLst>
        </pc:spChg>
        <pc:spChg chg="add del mod">
          <ac:chgData name="Nayith Johana Mosquera Andrade" userId="0c59768b-52a8-40c1-9457-1e8004527ee2" providerId="ADAL" clId="{6C23323B-8890-40E8-8F49-7361DE88FD68}" dt="2022-10-11T18:01:46.850" v="271" actId="478"/>
          <ac:spMkLst>
            <pc:docMk/>
            <pc:sldMk cId="3102759098" sldId="269"/>
            <ac:spMk id="5" creationId="{801C70DD-8253-37ED-1D27-689790CA0561}"/>
          </ac:spMkLst>
        </pc:spChg>
        <pc:spChg chg="del">
          <ac:chgData name="Nayith Johana Mosquera Andrade" userId="0c59768b-52a8-40c1-9457-1e8004527ee2" providerId="ADAL" clId="{6C23323B-8890-40E8-8F49-7361DE88FD68}" dt="2022-10-11T18:01:46.060" v="270" actId="478"/>
          <ac:spMkLst>
            <pc:docMk/>
            <pc:sldMk cId="3102759098" sldId="269"/>
            <ac:spMk id="8" creationId="{02D9AA0E-0780-F932-E3BE-DAF990A8A26D}"/>
          </ac:spMkLst>
        </pc:spChg>
        <pc:spChg chg="del">
          <ac:chgData name="Nayith Johana Mosquera Andrade" userId="0c59768b-52a8-40c1-9457-1e8004527ee2" providerId="ADAL" clId="{6C23323B-8890-40E8-8F49-7361DE88FD68}" dt="2022-10-11T18:01:58.206" v="275" actId="478"/>
          <ac:spMkLst>
            <pc:docMk/>
            <pc:sldMk cId="3102759098" sldId="269"/>
            <ac:spMk id="9" creationId="{2F0D53C4-2C6E-C5A4-C538-62B5256B656D}"/>
          </ac:spMkLst>
        </pc:spChg>
        <pc:spChg chg="add del mod">
          <ac:chgData name="Nayith Johana Mosquera Andrade" userId="0c59768b-52a8-40c1-9457-1e8004527ee2" providerId="ADAL" clId="{6C23323B-8890-40E8-8F49-7361DE88FD68}" dt="2022-10-11T18:01:54.901" v="274" actId="478"/>
          <ac:spMkLst>
            <pc:docMk/>
            <pc:sldMk cId="3102759098" sldId="269"/>
            <ac:spMk id="10" creationId="{54891D90-DBEB-2A93-2493-3C9064EF860D}"/>
          </ac:spMkLst>
        </pc:spChg>
        <pc:spChg chg="add mod">
          <ac:chgData name="Nayith Johana Mosquera Andrade" userId="0c59768b-52a8-40c1-9457-1e8004527ee2" providerId="ADAL" clId="{6C23323B-8890-40E8-8F49-7361DE88FD68}" dt="2022-10-11T18:02:32.337" v="280" actId="255"/>
          <ac:spMkLst>
            <pc:docMk/>
            <pc:sldMk cId="3102759098" sldId="269"/>
            <ac:spMk id="11" creationId="{C97EBBAA-F64C-3277-76CB-8A29E439B6FC}"/>
          </ac:spMkLst>
        </pc:spChg>
        <pc:spChg chg="add mod">
          <ac:chgData name="Nayith Johana Mosquera Andrade" userId="0c59768b-52a8-40c1-9457-1e8004527ee2" providerId="ADAL" clId="{6C23323B-8890-40E8-8F49-7361DE88FD68}" dt="2022-10-11T18:05:10.629" v="384" actId="123"/>
          <ac:spMkLst>
            <pc:docMk/>
            <pc:sldMk cId="3102759098" sldId="269"/>
            <ac:spMk id="12" creationId="{8C300A2B-52A3-D5F6-3AD7-4F21D31A8E10}"/>
          </ac:spMkLst>
        </pc:spChg>
        <pc:spChg chg="add mod">
          <ac:chgData name="Nayith Johana Mosquera Andrade" userId="0c59768b-52a8-40c1-9457-1e8004527ee2" providerId="ADAL" clId="{6C23323B-8890-40E8-8F49-7361DE88FD68}" dt="2022-10-11T18:02:20.230" v="279" actId="1076"/>
          <ac:spMkLst>
            <pc:docMk/>
            <pc:sldMk cId="3102759098" sldId="269"/>
            <ac:spMk id="13" creationId="{16C4334B-59FF-83D7-06FD-0DEE37A4F029}"/>
          </ac:spMkLst>
        </pc:spChg>
        <pc:spChg chg="add mod">
          <ac:chgData name="Nayith Johana Mosquera Andrade" userId="0c59768b-52a8-40c1-9457-1e8004527ee2" providerId="ADAL" clId="{6C23323B-8890-40E8-8F49-7361DE88FD68}" dt="2022-10-11T18:05:03.685" v="382" actId="404"/>
          <ac:spMkLst>
            <pc:docMk/>
            <pc:sldMk cId="3102759098" sldId="269"/>
            <ac:spMk id="14" creationId="{5230BDC8-B224-88A2-C986-2251587BB977}"/>
          </ac:spMkLst>
        </pc:spChg>
        <pc:graphicFrameChg chg="add mod">
          <ac:chgData name="Nayith Johana Mosquera Andrade" userId="0c59768b-52a8-40c1-9457-1e8004527ee2" providerId="ADAL" clId="{6C23323B-8890-40E8-8F49-7361DE88FD68}" dt="2022-10-11T18:21:17.167" v="639" actId="403"/>
          <ac:graphicFrameMkLst>
            <pc:docMk/>
            <pc:sldMk cId="3102759098" sldId="269"/>
            <ac:graphicFrameMk id="15" creationId="{5E2A52A5-015F-95C7-BDFB-DF904B2477D3}"/>
          </ac:graphicFrameMkLst>
        </pc:graphicFrameChg>
        <pc:picChg chg="del">
          <ac:chgData name="Nayith Johana Mosquera Andrade" userId="0c59768b-52a8-40c1-9457-1e8004527ee2" providerId="ADAL" clId="{6C23323B-8890-40E8-8F49-7361DE88FD68}" dt="2022-10-11T18:01:49.220" v="272" actId="478"/>
          <ac:picMkLst>
            <pc:docMk/>
            <pc:sldMk cId="3102759098" sldId="269"/>
            <ac:picMk id="6" creationId="{C81C2145-77AF-EA09-6E2A-A22623172A01}"/>
          </ac:picMkLst>
        </pc:picChg>
      </pc:sldChg>
      <pc:sldChg chg="addSp delSp modSp mod">
        <pc:chgData name="Nayith Johana Mosquera Andrade" userId="0c59768b-52a8-40c1-9457-1e8004527ee2" providerId="ADAL" clId="{6C23323B-8890-40E8-8F49-7361DE88FD68}" dt="2022-10-11T18:32:55.853" v="980" actId="20577"/>
        <pc:sldMkLst>
          <pc:docMk/>
          <pc:sldMk cId="3532241916" sldId="272"/>
        </pc:sldMkLst>
        <pc:spChg chg="del">
          <ac:chgData name="Nayith Johana Mosquera Andrade" userId="0c59768b-52a8-40c1-9457-1e8004527ee2" providerId="ADAL" clId="{6C23323B-8890-40E8-8F49-7361DE88FD68}" dt="2022-10-11T18:10:18.364" v="524" actId="478"/>
          <ac:spMkLst>
            <pc:docMk/>
            <pc:sldMk cId="3532241916" sldId="272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8:10:21.689" v="526" actId="478"/>
          <ac:spMkLst>
            <pc:docMk/>
            <pc:sldMk cId="3532241916" sldId="272"/>
            <ac:spMk id="4" creationId="{6C2F2EF5-D521-A13B-2320-2168A86E842E}"/>
          </ac:spMkLst>
        </pc:spChg>
        <pc:spChg chg="del">
          <ac:chgData name="Nayith Johana Mosquera Andrade" userId="0c59768b-52a8-40c1-9457-1e8004527ee2" providerId="ADAL" clId="{6C23323B-8890-40E8-8F49-7361DE88FD68}" dt="2022-10-11T18:10:26.148" v="528" actId="478"/>
          <ac:spMkLst>
            <pc:docMk/>
            <pc:sldMk cId="3532241916" sldId="272"/>
            <ac:spMk id="5" creationId="{9BA78CC1-3E79-5250-E130-80EF1E48811D}"/>
          </ac:spMkLst>
        </pc:spChg>
        <pc:spChg chg="del">
          <ac:chgData name="Nayith Johana Mosquera Andrade" userId="0c59768b-52a8-40c1-9457-1e8004527ee2" providerId="ADAL" clId="{6C23323B-8890-40E8-8F49-7361DE88FD68}" dt="2022-10-11T18:10:28.019" v="529" actId="478"/>
          <ac:spMkLst>
            <pc:docMk/>
            <pc:sldMk cId="3532241916" sldId="272"/>
            <ac:spMk id="6" creationId="{98C4577A-6DA8-7AFC-CB64-AA0B78F4EFA0}"/>
          </ac:spMkLst>
        </pc:spChg>
        <pc:spChg chg="add del mod">
          <ac:chgData name="Nayith Johana Mosquera Andrade" userId="0c59768b-52a8-40c1-9457-1e8004527ee2" providerId="ADAL" clId="{6C23323B-8890-40E8-8F49-7361DE88FD68}" dt="2022-10-11T18:10:19.899" v="525" actId="478"/>
          <ac:spMkLst>
            <pc:docMk/>
            <pc:sldMk cId="3532241916" sldId="272"/>
            <ac:spMk id="8" creationId="{1366747C-F235-9767-225D-10A57B68C87F}"/>
          </ac:spMkLst>
        </pc:spChg>
        <pc:spChg chg="add mod">
          <ac:chgData name="Nayith Johana Mosquera Andrade" userId="0c59768b-52a8-40c1-9457-1e8004527ee2" providerId="ADAL" clId="{6C23323B-8890-40E8-8F49-7361DE88FD68}" dt="2022-10-11T18:11:09.610" v="537" actId="1076"/>
          <ac:spMkLst>
            <pc:docMk/>
            <pc:sldMk cId="3532241916" sldId="272"/>
            <ac:spMk id="9" creationId="{024C110B-7A20-F2CC-BEFC-CFB1B3BE73AD}"/>
          </ac:spMkLst>
        </pc:spChg>
        <pc:spChg chg="add mod">
          <ac:chgData name="Nayith Johana Mosquera Andrade" userId="0c59768b-52a8-40c1-9457-1e8004527ee2" providerId="ADAL" clId="{6C23323B-8890-40E8-8F49-7361DE88FD68}" dt="2022-10-11T18:32:55.853" v="980" actId="20577"/>
          <ac:spMkLst>
            <pc:docMk/>
            <pc:sldMk cId="3532241916" sldId="272"/>
            <ac:spMk id="10" creationId="{5AADB921-F6D3-5162-F426-3D069132D2F2}"/>
          </ac:spMkLst>
        </pc:spChg>
        <pc:spChg chg="add mod">
          <ac:chgData name="Nayith Johana Mosquera Andrade" userId="0c59768b-52a8-40c1-9457-1e8004527ee2" providerId="ADAL" clId="{6C23323B-8890-40E8-8F49-7361DE88FD68}" dt="2022-10-11T18:12:26.496" v="551" actId="1076"/>
          <ac:spMkLst>
            <pc:docMk/>
            <pc:sldMk cId="3532241916" sldId="272"/>
            <ac:spMk id="11" creationId="{DEAF7EE2-6195-4090-44B1-EE07112BB463}"/>
          </ac:spMkLst>
        </pc:spChg>
        <pc:spChg chg="add mod">
          <ac:chgData name="Nayith Johana Mosquera Andrade" userId="0c59768b-52a8-40c1-9457-1e8004527ee2" providerId="ADAL" clId="{6C23323B-8890-40E8-8F49-7361DE88FD68}" dt="2022-10-11T18:12:34.703" v="553" actId="1076"/>
          <ac:spMkLst>
            <pc:docMk/>
            <pc:sldMk cId="3532241916" sldId="272"/>
            <ac:spMk id="12" creationId="{15FC794C-2D36-B9B7-7273-876E6D996C4F}"/>
          </ac:spMkLst>
        </pc:spChg>
        <pc:graphicFrameChg chg="del">
          <ac:chgData name="Nayith Johana Mosquera Andrade" userId="0c59768b-52a8-40c1-9457-1e8004527ee2" providerId="ADAL" clId="{6C23323B-8890-40E8-8F49-7361DE88FD68}" dt="2022-10-11T18:10:22.813" v="527" actId="478"/>
          <ac:graphicFrameMkLst>
            <pc:docMk/>
            <pc:sldMk cId="3532241916" sldId="272"/>
            <ac:graphicFrameMk id="3" creationId="{D5D02352-F266-F3E6-AC47-9E77F3B7AC29}"/>
          </ac:graphicFrameMkLst>
        </pc:graphicFrameChg>
        <pc:graphicFrameChg chg="add mod modGraphic">
          <ac:chgData name="Nayith Johana Mosquera Andrade" userId="0c59768b-52a8-40c1-9457-1e8004527ee2" providerId="ADAL" clId="{6C23323B-8890-40E8-8F49-7361DE88FD68}" dt="2022-10-11T18:12:42.459" v="554" actId="403"/>
          <ac:graphicFrameMkLst>
            <pc:docMk/>
            <pc:sldMk cId="3532241916" sldId="272"/>
            <ac:graphicFrameMk id="13" creationId="{990A1996-26D4-2879-A393-AF58E09C87C9}"/>
          </ac:graphicFrameMkLst>
        </pc:graphicFrameChg>
      </pc:sldChg>
      <pc:sldChg chg="addSp delSp modSp mod">
        <pc:chgData name="Nayith Johana Mosquera Andrade" userId="0c59768b-52a8-40c1-9457-1e8004527ee2" providerId="ADAL" clId="{6C23323B-8890-40E8-8F49-7361DE88FD68}" dt="2022-10-11T18:35:52.781" v="1113" actId="27636"/>
        <pc:sldMkLst>
          <pc:docMk/>
          <pc:sldMk cId="3407567397" sldId="275"/>
        </pc:sldMkLst>
        <pc:spChg chg="add del mod">
          <ac:chgData name="Nayith Johana Mosquera Andrade" userId="0c59768b-52a8-40c1-9457-1e8004527ee2" providerId="ADAL" clId="{6C23323B-8890-40E8-8F49-7361DE88FD68}" dt="2022-10-11T18:35:52.781" v="1113" actId="27636"/>
          <ac:spMkLst>
            <pc:docMk/>
            <pc:sldMk cId="3407567397" sldId="275"/>
            <ac:spMk id="3" creationId="{10AEDB23-4FA5-0572-E7C2-125B30ED76E0}"/>
          </ac:spMkLst>
        </pc:spChg>
        <pc:spChg chg="add del mod">
          <ac:chgData name="Nayith Johana Mosquera Andrade" userId="0c59768b-52a8-40c1-9457-1e8004527ee2" providerId="ADAL" clId="{6C23323B-8890-40E8-8F49-7361DE88FD68}" dt="2022-10-11T18:14:59.214" v="586" actId="478"/>
          <ac:spMkLst>
            <pc:docMk/>
            <pc:sldMk cId="3407567397" sldId="275"/>
            <ac:spMk id="5" creationId="{3A940432-766D-3365-1069-B0ADC9941B18}"/>
          </ac:spMkLst>
        </pc:spChg>
        <pc:spChg chg="add del mod">
          <ac:chgData name="Nayith Johana Mosquera Andrade" userId="0c59768b-52a8-40c1-9457-1e8004527ee2" providerId="ADAL" clId="{6C23323B-8890-40E8-8F49-7361DE88FD68}" dt="2022-10-11T18:14:58.942" v="585"/>
          <ac:spMkLst>
            <pc:docMk/>
            <pc:sldMk cId="3407567397" sldId="275"/>
            <ac:spMk id="6" creationId="{317B3E3E-7BC0-D70B-F063-45EB1B96F487}"/>
          </ac:spMkLst>
        </pc:spChg>
      </pc:sldChg>
      <pc:sldChg chg="addSp delSp modSp mod">
        <pc:chgData name="Nayith Johana Mosquera Andrade" userId="0c59768b-52a8-40c1-9457-1e8004527ee2" providerId="ADAL" clId="{6C23323B-8890-40E8-8F49-7361DE88FD68}" dt="2022-10-11T18:21:58.352" v="645" actId="403"/>
        <pc:sldMkLst>
          <pc:docMk/>
          <pc:sldMk cId="3899679734" sldId="276"/>
        </pc:sldMkLst>
        <pc:spChg chg="del">
          <ac:chgData name="Nayith Johana Mosquera Andrade" userId="0c59768b-52a8-40c1-9457-1e8004527ee2" providerId="ADAL" clId="{6C23323B-8890-40E8-8F49-7361DE88FD68}" dt="2022-10-11T17:53:58.602" v="169" actId="478"/>
          <ac:spMkLst>
            <pc:docMk/>
            <pc:sldMk cId="3899679734" sldId="276"/>
            <ac:spMk id="2" creationId="{00000000-0000-0000-0000-000000000000}"/>
          </ac:spMkLst>
        </pc:spChg>
        <pc:spChg chg="del">
          <ac:chgData name="Nayith Johana Mosquera Andrade" userId="0c59768b-52a8-40c1-9457-1e8004527ee2" providerId="ADAL" clId="{6C23323B-8890-40E8-8F49-7361DE88FD68}" dt="2022-10-11T17:53:49.304" v="166" actId="478"/>
          <ac:spMkLst>
            <pc:docMk/>
            <pc:sldMk cId="3899679734" sldId="276"/>
            <ac:spMk id="3" creationId="{707B72FD-FE47-BA06-EC35-7F2D76B23A53}"/>
          </ac:spMkLst>
        </pc:spChg>
        <pc:spChg chg="del">
          <ac:chgData name="Nayith Johana Mosquera Andrade" userId="0c59768b-52a8-40c1-9457-1e8004527ee2" providerId="ADAL" clId="{6C23323B-8890-40E8-8F49-7361DE88FD68}" dt="2022-10-11T17:53:54.916" v="168" actId="478"/>
          <ac:spMkLst>
            <pc:docMk/>
            <pc:sldMk cId="3899679734" sldId="276"/>
            <ac:spMk id="4" creationId="{32E88063-2FE4-8C59-29DE-1C426DE88AE7}"/>
          </ac:spMkLst>
        </pc:spChg>
        <pc:spChg chg="del">
          <ac:chgData name="Nayith Johana Mosquera Andrade" userId="0c59768b-52a8-40c1-9457-1e8004527ee2" providerId="ADAL" clId="{6C23323B-8890-40E8-8F49-7361DE88FD68}" dt="2022-10-11T17:53:52.173" v="167" actId="478"/>
          <ac:spMkLst>
            <pc:docMk/>
            <pc:sldMk cId="3899679734" sldId="276"/>
            <ac:spMk id="5" creationId="{720A7D60-95D3-0C05-14AB-720AAA682FB7}"/>
          </ac:spMkLst>
        </pc:spChg>
        <pc:spChg chg="add del mod">
          <ac:chgData name="Nayith Johana Mosquera Andrade" userId="0c59768b-52a8-40c1-9457-1e8004527ee2" providerId="ADAL" clId="{6C23323B-8890-40E8-8F49-7361DE88FD68}" dt="2022-10-11T17:54:07.055" v="174" actId="478"/>
          <ac:spMkLst>
            <pc:docMk/>
            <pc:sldMk cId="3899679734" sldId="276"/>
            <ac:spMk id="7" creationId="{83B6FED5-BDF2-EB0C-C78A-82C0AE695912}"/>
          </ac:spMkLst>
        </pc:spChg>
        <pc:spChg chg="del">
          <ac:chgData name="Nayith Johana Mosquera Andrade" userId="0c59768b-52a8-40c1-9457-1e8004527ee2" providerId="ADAL" clId="{6C23323B-8890-40E8-8F49-7361DE88FD68}" dt="2022-10-11T17:53:45.396" v="164" actId="478"/>
          <ac:spMkLst>
            <pc:docMk/>
            <pc:sldMk cId="3899679734" sldId="276"/>
            <ac:spMk id="9" creationId="{F6E59414-19D1-E3A0-43DB-E154C9957F51}"/>
          </ac:spMkLst>
        </pc:spChg>
        <pc:spChg chg="add mod">
          <ac:chgData name="Nayith Johana Mosquera Andrade" userId="0c59768b-52a8-40c1-9457-1e8004527ee2" providerId="ADAL" clId="{6C23323B-8890-40E8-8F49-7361DE88FD68}" dt="2022-10-11T17:54:16.883" v="178" actId="1076"/>
          <ac:spMkLst>
            <pc:docMk/>
            <pc:sldMk cId="3899679734" sldId="276"/>
            <ac:spMk id="10" creationId="{687AA2E3-AD55-9089-F63A-51FA0D8DF745}"/>
          </ac:spMkLst>
        </pc:spChg>
        <pc:spChg chg="add mod">
          <ac:chgData name="Nayith Johana Mosquera Andrade" userId="0c59768b-52a8-40c1-9457-1e8004527ee2" providerId="ADAL" clId="{6C23323B-8890-40E8-8F49-7361DE88FD68}" dt="2022-10-11T17:55:40.087" v="197" actId="1076"/>
          <ac:spMkLst>
            <pc:docMk/>
            <pc:sldMk cId="3899679734" sldId="276"/>
            <ac:spMk id="11" creationId="{A8FABE7A-D849-23BA-F38F-A52BE181A428}"/>
          </ac:spMkLst>
        </pc:spChg>
        <pc:spChg chg="add mod">
          <ac:chgData name="Nayith Johana Mosquera Andrade" userId="0c59768b-52a8-40c1-9457-1e8004527ee2" providerId="ADAL" clId="{6C23323B-8890-40E8-8F49-7361DE88FD68}" dt="2022-10-11T17:55:46.070" v="199" actId="1076"/>
          <ac:spMkLst>
            <pc:docMk/>
            <pc:sldMk cId="3899679734" sldId="276"/>
            <ac:spMk id="12" creationId="{23341EB7-E948-569D-37CF-63BE5450B06D}"/>
          </ac:spMkLst>
        </pc:spChg>
        <pc:spChg chg="add mod">
          <ac:chgData name="Nayith Johana Mosquera Andrade" userId="0c59768b-52a8-40c1-9457-1e8004527ee2" providerId="ADAL" clId="{6C23323B-8890-40E8-8F49-7361DE88FD68}" dt="2022-10-11T17:55:54.301" v="201" actId="14100"/>
          <ac:spMkLst>
            <pc:docMk/>
            <pc:sldMk cId="3899679734" sldId="276"/>
            <ac:spMk id="13" creationId="{B35096A3-3B98-7C57-6866-80949A23D0B7}"/>
          </ac:spMkLst>
        </pc:spChg>
        <pc:spChg chg="add mod">
          <ac:chgData name="Nayith Johana Mosquera Andrade" userId="0c59768b-52a8-40c1-9457-1e8004527ee2" providerId="ADAL" clId="{6C23323B-8890-40E8-8F49-7361DE88FD68}" dt="2022-10-11T17:56:01.345" v="202" actId="1076"/>
          <ac:spMkLst>
            <pc:docMk/>
            <pc:sldMk cId="3899679734" sldId="276"/>
            <ac:spMk id="14" creationId="{7D6011F5-1DF7-72DB-22A3-04BB90F7716B}"/>
          </ac:spMkLst>
        </pc:spChg>
        <pc:spChg chg="add mod">
          <ac:chgData name="Nayith Johana Mosquera Andrade" userId="0c59768b-52a8-40c1-9457-1e8004527ee2" providerId="ADAL" clId="{6C23323B-8890-40E8-8F49-7361DE88FD68}" dt="2022-10-11T17:55:32.633" v="196" actId="571"/>
          <ac:spMkLst>
            <pc:docMk/>
            <pc:sldMk cId="3899679734" sldId="276"/>
            <ac:spMk id="16" creationId="{11746989-4EA3-47E5-5F24-5A9EE250309B}"/>
          </ac:spMkLst>
        </pc:spChg>
        <pc:graphicFrameChg chg="add mod">
          <ac:chgData name="Nayith Johana Mosquera Andrade" userId="0c59768b-52a8-40c1-9457-1e8004527ee2" providerId="ADAL" clId="{6C23323B-8890-40E8-8F49-7361DE88FD68}" dt="2022-10-11T18:21:58.352" v="645" actId="403"/>
          <ac:graphicFrameMkLst>
            <pc:docMk/>
            <pc:sldMk cId="3899679734" sldId="276"/>
            <ac:graphicFrameMk id="15" creationId="{66055229-306E-4954-1189-F71D3E60D31C}"/>
          </ac:graphicFrameMkLst>
        </pc:graphicFrameChg>
        <pc:graphicFrameChg chg="add mod">
          <ac:chgData name="Nayith Johana Mosquera Andrade" userId="0c59768b-52a8-40c1-9457-1e8004527ee2" providerId="ADAL" clId="{6C23323B-8890-40E8-8F49-7361DE88FD68}" dt="2022-10-11T17:55:32.633" v="196" actId="571"/>
          <ac:graphicFrameMkLst>
            <pc:docMk/>
            <pc:sldMk cId="3899679734" sldId="276"/>
            <ac:graphicFrameMk id="17" creationId="{58A1A339-4370-1936-76F7-BC42537F69D7}"/>
          </ac:graphicFrameMkLst>
        </pc:graphicFrameChg>
        <pc:picChg chg="del">
          <ac:chgData name="Nayith Johana Mosquera Andrade" userId="0c59768b-52a8-40c1-9457-1e8004527ee2" providerId="ADAL" clId="{6C23323B-8890-40E8-8F49-7361DE88FD68}" dt="2022-10-11T17:53:46.420" v="165" actId="478"/>
          <ac:picMkLst>
            <pc:docMk/>
            <pc:sldMk cId="3899679734" sldId="276"/>
            <ac:picMk id="8" creationId="{37E5B240-1BC0-2FE9-594E-2F263D3B50E8}"/>
          </ac:picMkLst>
        </pc:picChg>
      </pc:sldChg>
      <pc:sldChg chg="addSp delSp modSp mod">
        <pc:chgData name="Nayith Johana Mosquera Andrade" userId="0c59768b-52a8-40c1-9457-1e8004527ee2" providerId="ADAL" clId="{6C23323B-8890-40E8-8F49-7361DE88FD68}" dt="2022-10-11T18:33:07.570" v="984" actId="20577"/>
        <pc:sldMkLst>
          <pc:docMk/>
          <pc:sldMk cId="1225697151" sldId="277"/>
        </pc:sldMkLst>
        <pc:spChg chg="del">
          <ac:chgData name="Nayith Johana Mosquera Andrade" userId="0c59768b-52a8-40c1-9457-1e8004527ee2" providerId="ADAL" clId="{6C23323B-8890-40E8-8F49-7361DE88FD68}" dt="2022-10-11T18:13:19.140" v="559" actId="478"/>
          <ac:spMkLst>
            <pc:docMk/>
            <pc:sldMk cId="1225697151" sldId="277"/>
            <ac:spMk id="2" creationId="{00000000-0000-0000-0000-000000000000}"/>
          </ac:spMkLst>
        </pc:spChg>
        <pc:spChg chg="del mod">
          <ac:chgData name="Nayith Johana Mosquera Andrade" userId="0c59768b-52a8-40c1-9457-1e8004527ee2" providerId="ADAL" clId="{6C23323B-8890-40E8-8F49-7361DE88FD68}" dt="2022-10-11T18:13:16.405" v="558" actId="478"/>
          <ac:spMkLst>
            <pc:docMk/>
            <pc:sldMk cId="1225697151" sldId="277"/>
            <ac:spMk id="3" creationId="{D53D16B5-F0D5-66B8-4AE4-E60BE3152662}"/>
          </ac:spMkLst>
        </pc:spChg>
        <pc:spChg chg="del">
          <ac:chgData name="Nayith Johana Mosquera Andrade" userId="0c59768b-52a8-40c1-9457-1e8004527ee2" providerId="ADAL" clId="{6C23323B-8890-40E8-8F49-7361DE88FD68}" dt="2022-10-11T18:13:09.301" v="555" actId="478"/>
          <ac:spMkLst>
            <pc:docMk/>
            <pc:sldMk cId="1225697151" sldId="277"/>
            <ac:spMk id="5" creationId="{380A8AC1-AF03-48DA-0CCC-E8AEC378C2D6}"/>
          </ac:spMkLst>
        </pc:spChg>
        <pc:spChg chg="add del mod">
          <ac:chgData name="Nayith Johana Mosquera Andrade" userId="0c59768b-52a8-40c1-9457-1e8004527ee2" providerId="ADAL" clId="{6C23323B-8890-40E8-8F49-7361DE88FD68}" dt="2022-10-11T18:13:36.213" v="561" actId="478"/>
          <ac:spMkLst>
            <pc:docMk/>
            <pc:sldMk cId="1225697151" sldId="277"/>
            <ac:spMk id="7" creationId="{75318F94-5DFC-33AA-F453-B0A1808CE764}"/>
          </ac:spMkLst>
        </pc:spChg>
        <pc:spChg chg="add mod">
          <ac:chgData name="Nayith Johana Mosquera Andrade" userId="0c59768b-52a8-40c1-9457-1e8004527ee2" providerId="ADAL" clId="{6C23323B-8890-40E8-8F49-7361DE88FD68}" dt="2022-10-11T18:14:05.752" v="571" actId="1076"/>
          <ac:spMkLst>
            <pc:docMk/>
            <pc:sldMk cId="1225697151" sldId="277"/>
            <ac:spMk id="8" creationId="{52CE66CF-B56A-DAD2-D260-503E79FF52C6}"/>
          </ac:spMkLst>
        </pc:spChg>
        <pc:spChg chg="add mod">
          <ac:chgData name="Nayith Johana Mosquera Andrade" userId="0c59768b-52a8-40c1-9457-1e8004527ee2" providerId="ADAL" clId="{6C23323B-8890-40E8-8F49-7361DE88FD68}" dt="2022-10-11T18:33:07.570" v="984" actId="20577"/>
          <ac:spMkLst>
            <pc:docMk/>
            <pc:sldMk cId="1225697151" sldId="277"/>
            <ac:spMk id="9" creationId="{0758EB37-42A7-0F31-7E9F-217600A73F1D}"/>
          </ac:spMkLst>
        </pc:spChg>
        <pc:spChg chg="add mod">
          <ac:chgData name="Nayith Johana Mosquera Andrade" userId="0c59768b-52a8-40c1-9457-1e8004527ee2" providerId="ADAL" clId="{6C23323B-8890-40E8-8F49-7361DE88FD68}" dt="2022-10-11T18:14:40.819" v="582" actId="1076"/>
          <ac:spMkLst>
            <pc:docMk/>
            <pc:sldMk cId="1225697151" sldId="277"/>
            <ac:spMk id="10" creationId="{C15E4B06-ABF1-E331-642F-E0663923B073}"/>
          </ac:spMkLst>
        </pc:spChg>
        <pc:graphicFrameChg chg="del">
          <ac:chgData name="Nayith Johana Mosquera Andrade" userId="0c59768b-52a8-40c1-9457-1e8004527ee2" providerId="ADAL" clId="{6C23323B-8890-40E8-8F49-7361DE88FD68}" dt="2022-10-11T18:13:12.878" v="556" actId="478"/>
          <ac:graphicFrameMkLst>
            <pc:docMk/>
            <pc:sldMk cId="1225697151" sldId="277"/>
            <ac:graphicFrameMk id="4" creationId="{25A8D64D-F53C-6FBC-D733-A1926F270AEA}"/>
          </ac:graphicFrameMkLst>
        </pc:graphicFrameChg>
        <pc:graphicFrameChg chg="add mod modGraphic">
          <ac:chgData name="Nayith Johana Mosquera Andrade" userId="0c59768b-52a8-40c1-9457-1e8004527ee2" providerId="ADAL" clId="{6C23323B-8890-40E8-8F49-7361DE88FD68}" dt="2022-10-11T18:19:52.710" v="599" actId="207"/>
          <ac:graphicFrameMkLst>
            <pc:docMk/>
            <pc:sldMk cId="1225697151" sldId="277"/>
            <ac:graphicFrameMk id="11" creationId="{A2E0FFF0-EE5B-5F88-DAC1-C8CBC69223FA}"/>
          </ac:graphicFrameMkLst>
        </pc:graphicFrameChg>
      </pc:sldChg>
      <pc:sldChg chg="del">
        <pc:chgData name="Nayith Johana Mosquera Andrade" userId="0c59768b-52a8-40c1-9457-1e8004527ee2" providerId="ADAL" clId="{6C23323B-8890-40E8-8F49-7361DE88FD68}" dt="2022-10-11T17:34:25.792" v="12" actId="47"/>
        <pc:sldMkLst>
          <pc:docMk/>
          <pc:sldMk cId="3597439144" sldId="281"/>
        </pc:sldMkLst>
      </pc:sldChg>
      <pc:sldChg chg="add del">
        <pc:chgData name="Nayith Johana Mosquera Andrade" userId="0c59768b-52a8-40c1-9457-1e8004527ee2" providerId="ADAL" clId="{6C23323B-8890-40E8-8F49-7361DE88FD68}" dt="2022-10-11T17:51:51.057" v="135" actId="47"/>
        <pc:sldMkLst>
          <pc:docMk/>
          <pc:sldMk cId="856186173" sldId="282"/>
        </pc:sldMkLst>
      </pc:sldChg>
      <pc:sldChg chg="del">
        <pc:chgData name="Nayith Johana Mosquera Andrade" userId="0c59768b-52a8-40c1-9457-1e8004527ee2" providerId="ADAL" clId="{6C23323B-8890-40E8-8F49-7361DE88FD68}" dt="2022-10-11T17:34:37.341" v="13" actId="47"/>
        <pc:sldMkLst>
          <pc:docMk/>
          <pc:sldMk cId="3609445689" sldId="284"/>
        </pc:sldMkLst>
      </pc:sldChg>
      <pc:sldChg chg="addSp delSp modSp mod">
        <pc:chgData name="Nayith Johana Mosquera Andrade" userId="0c59768b-52a8-40c1-9457-1e8004527ee2" providerId="ADAL" clId="{6C23323B-8890-40E8-8F49-7361DE88FD68}" dt="2022-10-11T18:29:33.568" v="841" actId="1076"/>
        <pc:sldMkLst>
          <pc:docMk/>
          <pc:sldMk cId="2771386855" sldId="285"/>
        </pc:sldMkLst>
        <pc:spChg chg="del">
          <ac:chgData name="Nayith Johana Mosquera Andrade" userId="0c59768b-52a8-40c1-9457-1e8004527ee2" providerId="ADAL" clId="{6C23323B-8890-40E8-8F49-7361DE88FD68}" dt="2022-10-11T17:34:46.164" v="16" actId="478"/>
          <ac:spMkLst>
            <pc:docMk/>
            <pc:sldMk cId="2771386855" sldId="285"/>
            <ac:spMk id="3" creationId="{A42C1EEA-A211-6F20-8D6B-2AE5B21AE0FD}"/>
          </ac:spMkLst>
        </pc:spChg>
        <pc:spChg chg="del">
          <ac:chgData name="Nayith Johana Mosquera Andrade" userId="0c59768b-52a8-40c1-9457-1e8004527ee2" providerId="ADAL" clId="{6C23323B-8890-40E8-8F49-7361DE88FD68}" dt="2022-10-11T17:34:41.107" v="14" actId="478"/>
          <ac:spMkLst>
            <pc:docMk/>
            <pc:sldMk cId="2771386855" sldId="285"/>
            <ac:spMk id="4" creationId="{FA84D501-4001-1C46-204B-1DE210CC4C9C}"/>
          </ac:spMkLst>
        </pc:spChg>
        <pc:spChg chg="del">
          <ac:chgData name="Nayith Johana Mosquera Andrade" userId="0c59768b-52a8-40c1-9457-1e8004527ee2" providerId="ADAL" clId="{6C23323B-8890-40E8-8F49-7361DE88FD68}" dt="2022-10-11T17:34:43.735" v="15" actId="478"/>
          <ac:spMkLst>
            <pc:docMk/>
            <pc:sldMk cId="2771386855" sldId="285"/>
            <ac:spMk id="5" creationId="{4CDAE89E-2FB7-D3A3-1D7C-3DC07ED7C767}"/>
          </ac:spMkLst>
        </pc:spChg>
        <pc:spChg chg="add del mod">
          <ac:chgData name="Nayith Johana Mosquera Andrade" userId="0c59768b-52a8-40c1-9457-1e8004527ee2" providerId="ADAL" clId="{6C23323B-8890-40E8-8F49-7361DE88FD68}" dt="2022-10-11T17:34:51.349" v="19" actId="478"/>
          <ac:spMkLst>
            <pc:docMk/>
            <pc:sldMk cId="2771386855" sldId="285"/>
            <ac:spMk id="7" creationId="{758A0F2D-9D4E-8CCD-3A61-E88D0E565A0E}"/>
          </ac:spMkLst>
        </pc:spChg>
        <pc:spChg chg="add del mod">
          <ac:chgData name="Nayith Johana Mosquera Andrade" userId="0c59768b-52a8-40c1-9457-1e8004527ee2" providerId="ADAL" clId="{6C23323B-8890-40E8-8F49-7361DE88FD68}" dt="2022-10-11T17:34:47.951" v="17" actId="478"/>
          <ac:spMkLst>
            <pc:docMk/>
            <pc:sldMk cId="2771386855" sldId="285"/>
            <ac:spMk id="9" creationId="{F17843EF-F799-2C99-C4D0-51FA7EE10341}"/>
          </ac:spMkLst>
        </pc:spChg>
        <pc:spChg chg="add mod">
          <ac:chgData name="Nayith Johana Mosquera Andrade" userId="0c59768b-52a8-40c1-9457-1e8004527ee2" providerId="ADAL" clId="{6C23323B-8890-40E8-8F49-7361DE88FD68}" dt="2022-10-11T18:29:04.451" v="762" actId="1076"/>
          <ac:spMkLst>
            <pc:docMk/>
            <pc:sldMk cId="2771386855" sldId="285"/>
            <ac:spMk id="10" creationId="{392192F0-04A5-2478-1A0E-D210C4C91EBB}"/>
          </ac:spMkLst>
        </pc:spChg>
        <pc:spChg chg="add mod">
          <ac:chgData name="Nayith Johana Mosquera Andrade" userId="0c59768b-52a8-40c1-9457-1e8004527ee2" providerId="ADAL" clId="{6C23323B-8890-40E8-8F49-7361DE88FD68}" dt="2022-10-11T18:29:04.451" v="762" actId="1076"/>
          <ac:spMkLst>
            <pc:docMk/>
            <pc:sldMk cId="2771386855" sldId="285"/>
            <ac:spMk id="11" creationId="{FE9DA61D-37D3-B65C-869C-07C8329CF109}"/>
          </ac:spMkLst>
        </pc:spChg>
        <pc:spChg chg="add mod">
          <ac:chgData name="Nayith Johana Mosquera Andrade" userId="0c59768b-52a8-40c1-9457-1e8004527ee2" providerId="ADAL" clId="{6C23323B-8890-40E8-8F49-7361DE88FD68}" dt="2022-10-11T18:28:36.839" v="761" actId="20577"/>
          <ac:spMkLst>
            <pc:docMk/>
            <pc:sldMk cId="2771386855" sldId="285"/>
            <ac:spMk id="12" creationId="{5D111175-D9A9-640F-2679-A704A1F6AED4}"/>
          </ac:spMkLst>
        </pc:spChg>
        <pc:spChg chg="add mod">
          <ac:chgData name="Nayith Johana Mosquera Andrade" userId="0c59768b-52a8-40c1-9457-1e8004527ee2" providerId="ADAL" clId="{6C23323B-8890-40E8-8F49-7361DE88FD68}" dt="2022-10-11T18:29:33.568" v="841" actId="1076"/>
          <ac:spMkLst>
            <pc:docMk/>
            <pc:sldMk cId="2771386855" sldId="285"/>
            <ac:spMk id="13" creationId="{1C2ADE15-E142-E703-8BA9-17373A033542}"/>
          </ac:spMkLst>
        </pc:spChg>
      </pc:sldChg>
      <pc:sldChg chg="modSp mod">
        <pc:chgData name="Nayith Johana Mosquera Andrade" userId="0c59768b-52a8-40c1-9457-1e8004527ee2" providerId="ADAL" clId="{6C23323B-8890-40E8-8F49-7361DE88FD68}" dt="2022-10-11T18:36:29.823" v="1115" actId="20577"/>
        <pc:sldMkLst>
          <pc:docMk/>
          <pc:sldMk cId="3621459136" sldId="286"/>
        </pc:sldMkLst>
        <pc:spChg chg="mod">
          <ac:chgData name="Nayith Johana Mosquera Andrade" userId="0c59768b-52a8-40c1-9457-1e8004527ee2" providerId="ADAL" clId="{6C23323B-8890-40E8-8F49-7361DE88FD68}" dt="2022-10-11T18:36:29.823" v="1115" actId="20577"/>
          <ac:spMkLst>
            <pc:docMk/>
            <pc:sldMk cId="3621459136" sldId="286"/>
            <ac:spMk id="3" creationId="{00000000-0000-0000-0000-000000000000}"/>
          </ac:spMkLst>
        </pc:spChg>
      </pc:sldChg>
      <pc:sldChg chg="del">
        <pc:chgData name="Nayith Johana Mosquera Andrade" userId="0c59768b-52a8-40c1-9457-1e8004527ee2" providerId="ADAL" clId="{6C23323B-8890-40E8-8F49-7361DE88FD68}" dt="2022-10-11T17:36:37.021" v="25" actId="47"/>
        <pc:sldMkLst>
          <pc:docMk/>
          <pc:sldMk cId="2940460358" sldId="287"/>
        </pc:sldMkLst>
      </pc:sldChg>
      <pc:sldChg chg="addSp delSp modSp mod">
        <pc:chgData name="Nayith Johana Mosquera Andrade" userId="0c59768b-52a8-40c1-9457-1e8004527ee2" providerId="ADAL" clId="{6C23323B-8890-40E8-8F49-7361DE88FD68}" dt="2022-10-11T18:21:10.379" v="638" actId="1076"/>
        <pc:sldMkLst>
          <pc:docMk/>
          <pc:sldMk cId="1364425860" sldId="288"/>
        </pc:sldMkLst>
        <pc:spChg chg="del">
          <ac:chgData name="Nayith Johana Mosquera Andrade" userId="0c59768b-52a8-40c1-9457-1e8004527ee2" providerId="ADAL" clId="{6C23323B-8890-40E8-8F49-7361DE88FD68}" dt="2022-10-11T18:01:18.687" v="262" actId="478"/>
          <ac:spMkLst>
            <pc:docMk/>
            <pc:sldMk cId="1364425860" sldId="288"/>
            <ac:spMk id="2" creationId="{00000000-0000-0000-0000-000000000000}"/>
          </ac:spMkLst>
        </pc:spChg>
        <pc:spChg chg="add del mod">
          <ac:chgData name="Nayith Johana Mosquera Andrade" userId="0c59768b-52a8-40c1-9457-1e8004527ee2" providerId="ADAL" clId="{6C23323B-8890-40E8-8F49-7361DE88FD68}" dt="2022-10-11T18:01:25.467" v="265" actId="478"/>
          <ac:spMkLst>
            <pc:docMk/>
            <pc:sldMk cId="1364425860" sldId="288"/>
            <ac:spMk id="4" creationId="{1A36032A-4F64-6624-BFC8-FE8B74D24C2A}"/>
          </ac:spMkLst>
        </pc:spChg>
        <pc:spChg chg="add del mod">
          <ac:chgData name="Nayith Johana Mosquera Andrade" userId="0c59768b-52a8-40c1-9457-1e8004527ee2" providerId="ADAL" clId="{6C23323B-8890-40E8-8F49-7361DE88FD68}" dt="2022-10-11T18:01:31.090" v="267" actId="478"/>
          <ac:spMkLst>
            <pc:docMk/>
            <pc:sldMk cId="1364425860" sldId="288"/>
            <ac:spMk id="6" creationId="{3B38EFD2-5BAC-0DF9-DA0A-9D990F8FE160}"/>
          </ac:spMkLst>
        </pc:spChg>
        <pc:spChg chg="add mod">
          <ac:chgData name="Nayith Johana Mosquera Andrade" userId="0c59768b-52a8-40c1-9457-1e8004527ee2" providerId="ADAL" clId="{6C23323B-8890-40E8-8F49-7361DE88FD68}" dt="2022-10-11T18:06:42.936" v="401" actId="14100"/>
          <ac:spMkLst>
            <pc:docMk/>
            <pc:sldMk cId="1364425860" sldId="288"/>
            <ac:spMk id="8" creationId="{054A5471-E30D-B08F-BF63-1D653214E8BB}"/>
          </ac:spMkLst>
        </pc:spChg>
        <pc:spChg chg="add mod">
          <ac:chgData name="Nayith Johana Mosquera Andrade" userId="0c59768b-52a8-40c1-9457-1e8004527ee2" providerId="ADAL" clId="{6C23323B-8890-40E8-8F49-7361DE88FD68}" dt="2022-10-11T18:20:45.506" v="634" actId="20577"/>
          <ac:spMkLst>
            <pc:docMk/>
            <pc:sldMk cId="1364425860" sldId="288"/>
            <ac:spMk id="9" creationId="{77C1605D-A741-B13A-39BB-C05C14EFCCF8}"/>
          </ac:spMkLst>
        </pc:spChg>
        <pc:spChg chg="del">
          <ac:chgData name="Nayith Johana Mosquera Andrade" userId="0c59768b-52a8-40c1-9457-1e8004527ee2" providerId="ADAL" clId="{6C23323B-8890-40E8-8F49-7361DE88FD68}" dt="2022-10-11T18:01:23.943" v="264" actId="478"/>
          <ac:spMkLst>
            <pc:docMk/>
            <pc:sldMk cId="1364425860" sldId="288"/>
            <ac:spMk id="10" creationId="{6CB581AA-D7BF-A1FA-AA49-1962B4DE7B3F}"/>
          </ac:spMkLst>
        </pc:spChg>
        <pc:spChg chg="del">
          <ac:chgData name="Nayith Johana Mosquera Andrade" userId="0c59768b-52a8-40c1-9457-1e8004527ee2" providerId="ADAL" clId="{6C23323B-8890-40E8-8F49-7361DE88FD68}" dt="2022-10-11T18:01:32.804" v="268" actId="478"/>
          <ac:spMkLst>
            <pc:docMk/>
            <pc:sldMk cId="1364425860" sldId="288"/>
            <ac:spMk id="11" creationId="{15177739-EE7D-CDAA-5E1F-F51849B61E01}"/>
          </ac:spMkLst>
        </pc:spChg>
        <pc:spChg chg="del">
          <ac:chgData name="Nayith Johana Mosquera Andrade" userId="0c59768b-52a8-40c1-9457-1e8004527ee2" providerId="ADAL" clId="{6C23323B-8890-40E8-8F49-7361DE88FD68}" dt="2022-10-11T18:01:28.332" v="266" actId="478"/>
          <ac:spMkLst>
            <pc:docMk/>
            <pc:sldMk cId="1364425860" sldId="288"/>
            <ac:spMk id="12" creationId="{F8C003C1-AE55-6A4A-2BCB-6E76E63857A8}"/>
          </ac:spMkLst>
        </pc:spChg>
        <pc:spChg chg="add mod">
          <ac:chgData name="Nayith Johana Mosquera Andrade" userId="0c59768b-52a8-40c1-9457-1e8004527ee2" providerId="ADAL" clId="{6C23323B-8890-40E8-8F49-7361DE88FD68}" dt="2022-10-11T18:08:03.923" v="426" actId="1076"/>
          <ac:spMkLst>
            <pc:docMk/>
            <pc:sldMk cId="1364425860" sldId="288"/>
            <ac:spMk id="13" creationId="{8DFA19DA-5ADF-D8D2-6821-B05775E7A2C7}"/>
          </ac:spMkLst>
        </pc:spChg>
        <pc:spChg chg="add mod">
          <ac:chgData name="Nayith Johana Mosquera Andrade" userId="0c59768b-52a8-40c1-9457-1e8004527ee2" providerId="ADAL" clId="{6C23323B-8890-40E8-8F49-7361DE88FD68}" dt="2022-10-11T18:09:20.721" v="521" actId="1076"/>
          <ac:spMkLst>
            <pc:docMk/>
            <pc:sldMk cId="1364425860" sldId="288"/>
            <ac:spMk id="14" creationId="{591AAF4A-9DC2-8E97-A054-97671551530F}"/>
          </ac:spMkLst>
        </pc:spChg>
        <pc:graphicFrameChg chg="del">
          <ac:chgData name="Nayith Johana Mosquera Andrade" userId="0c59768b-52a8-40c1-9457-1e8004527ee2" providerId="ADAL" clId="{6C23323B-8890-40E8-8F49-7361DE88FD68}" dt="2022-10-11T18:01:21.268" v="263" actId="478"/>
          <ac:graphicFrameMkLst>
            <pc:docMk/>
            <pc:sldMk cId="1364425860" sldId="288"/>
            <ac:graphicFrameMk id="7" creationId="{74E1672E-2DC3-546D-53F0-EC4A01888B8A}"/>
          </ac:graphicFrameMkLst>
        </pc:graphicFrameChg>
        <pc:graphicFrameChg chg="add mod">
          <ac:chgData name="Nayith Johana Mosquera Andrade" userId="0c59768b-52a8-40c1-9457-1e8004527ee2" providerId="ADAL" clId="{6C23323B-8890-40E8-8F49-7361DE88FD68}" dt="2022-10-11T18:21:10.379" v="638" actId="1076"/>
          <ac:graphicFrameMkLst>
            <pc:docMk/>
            <pc:sldMk cId="1364425860" sldId="288"/>
            <ac:graphicFrameMk id="15" creationId="{503D4C91-0BF1-A225-5715-7F49012985F0}"/>
          </ac:graphicFrameMkLst>
        </pc:graphicFrameChg>
      </pc:sldChg>
      <pc:sldChg chg="modSp add mod">
        <pc:chgData name="Nayith Johana Mosquera Andrade" userId="0c59768b-52a8-40c1-9457-1e8004527ee2" providerId="ADAL" clId="{6C23323B-8890-40E8-8F49-7361DE88FD68}" dt="2022-10-11T18:31:32.136" v="974" actId="1076"/>
        <pc:sldMkLst>
          <pc:docMk/>
          <pc:sldMk cId="3617440204" sldId="289"/>
        </pc:sldMkLst>
        <pc:spChg chg="mod">
          <ac:chgData name="Nayith Johana Mosquera Andrade" userId="0c59768b-52a8-40c1-9457-1e8004527ee2" providerId="ADAL" clId="{6C23323B-8890-40E8-8F49-7361DE88FD68}" dt="2022-10-11T18:31:32.136" v="974" actId="1076"/>
          <ac:spMkLst>
            <pc:docMk/>
            <pc:sldMk cId="3617440204" sldId="289"/>
            <ac:spMk id="7" creationId="{24C6AA19-F8BE-A4E3-145E-199DE6E00A6E}"/>
          </ac:spMkLst>
        </pc:spChg>
      </pc:sldChg>
      <pc:sldChg chg="addSp delSp modSp add mod">
        <pc:chgData name="Nayith Johana Mosquera Andrade" userId="0c59768b-52a8-40c1-9457-1e8004527ee2" providerId="ADAL" clId="{6C23323B-8890-40E8-8F49-7361DE88FD68}" dt="2022-10-11T18:27:25.318" v="753" actId="14100"/>
        <pc:sldMkLst>
          <pc:docMk/>
          <pc:sldMk cId="460301758" sldId="290"/>
        </pc:sldMkLst>
        <pc:spChg chg="add mod">
          <ac:chgData name="Nayith Johana Mosquera Andrade" userId="0c59768b-52a8-40c1-9457-1e8004527ee2" providerId="ADAL" clId="{6C23323B-8890-40E8-8F49-7361DE88FD68}" dt="2022-10-11T18:22:57.486" v="689" actId="1076"/>
          <ac:spMkLst>
            <pc:docMk/>
            <pc:sldMk cId="460301758" sldId="290"/>
            <ac:spMk id="5" creationId="{0EDE3C61-12FB-D056-8DE0-C66E0DE90949}"/>
          </ac:spMkLst>
        </pc:spChg>
        <pc:spChg chg="add del mod">
          <ac:chgData name="Nayith Johana Mosquera Andrade" userId="0c59768b-52a8-40c1-9457-1e8004527ee2" providerId="ADAL" clId="{6C23323B-8890-40E8-8F49-7361DE88FD68}" dt="2022-10-11T18:26:51.082" v="747" actId="1076"/>
          <ac:spMkLst>
            <pc:docMk/>
            <pc:sldMk cId="460301758" sldId="290"/>
            <ac:spMk id="8" creationId="{EF7EA05C-7AF6-187A-55C4-43B470FA8787}"/>
          </ac:spMkLst>
        </pc:spChg>
        <pc:spChg chg="add del mod">
          <ac:chgData name="Nayith Johana Mosquera Andrade" userId="0c59768b-52a8-40c1-9457-1e8004527ee2" providerId="ADAL" clId="{6C23323B-8890-40E8-8F49-7361DE88FD68}" dt="2022-10-11T17:49:20.243" v="114"/>
          <ac:spMkLst>
            <pc:docMk/>
            <pc:sldMk cId="460301758" sldId="290"/>
            <ac:spMk id="9" creationId="{B281FA32-5792-6680-E7EE-AAC61567D457}"/>
          </ac:spMkLst>
        </pc:spChg>
        <pc:spChg chg="add del">
          <ac:chgData name="Nayith Johana Mosquera Andrade" userId="0c59768b-52a8-40c1-9457-1e8004527ee2" providerId="ADAL" clId="{6C23323B-8890-40E8-8F49-7361DE88FD68}" dt="2022-10-11T17:47:06.810" v="75" actId="478"/>
          <ac:spMkLst>
            <pc:docMk/>
            <pc:sldMk cId="460301758" sldId="290"/>
            <ac:spMk id="10" creationId="{F3559373-1BEB-AFD9-0403-87FB54A7F4EC}"/>
          </ac:spMkLst>
        </pc:spChg>
        <pc:graphicFrameChg chg="add del mod">
          <ac:chgData name="Nayith Johana Mosquera Andrade" userId="0c59768b-52a8-40c1-9457-1e8004527ee2" providerId="ADAL" clId="{6C23323B-8890-40E8-8F49-7361DE88FD68}" dt="2022-10-11T17:49:40.084" v="117" actId="478"/>
          <ac:graphicFrameMkLst>
            <pc:docMk/>
            <pc:sldMk cId="460301758" sldId="290"/>
            <ac:graphicFrameMk id="2" creationId="{53A6A8E4-67F3-618C-6949-7A543312EE6F}"/>
          </ac:graphicFrameMkLst>
        </pc:graphicFrameChg>
        <pc:graphicFrameChg chg="add mod modGraphic">
          <ac:chgData name="Nayith Johana Mosquera Andrade" userId="0c59768b-52a8-40c1-9457-1e8004527ee2" providerId="ADAL" clId="{6C23323B-8890-40E8-8F49-7361DE88FD68}" dt="2022-10-11T18:27:25.318" v="753" actId="14100"/>
          <ac:graphicFrameMkLst>
            <pc:docMk/>
            <pc:sldMk cId="460301758" sldId="290"/>
            <ac:graphicFrameMk id="3" creationId="{F2E89862-55F3-2605-F13B-7236FE0AD905}"/>
          </ac:graphicFrameMkLst>
        </pc:graphicFrameChg>
        <pc:graphicFrameChg chg="add del modGraphic">
          <ac:chgData name="Nayith Johana Mosquera Andrade" userId="0c59768b-52a8-40c1-9457-1e8004527ee2" providerId="ADAL" clId="{6C23323B-8890-40E8-8F49-7361DE88FD68}" dt="2022-10-11T17:47:04.906" v="74" actId="478"/>
          <ac:graphicFrameMkLst>
            <pc:docMk/>
            <pc:sldMk cId="460301758" sldId="290"/>
            <ac:graphicFrameMk id="11" creationId="{565EEB8C-49FD-5DE8-0559-C437097E6CC5}"/>
          </ac:graphicFrameMkLst>
        </pc:graphicFrameChg>
      </pc:sldChg>
      <pc:sldChg chg="new del">
        <pc:chgData name="Nayith Johana Mosquera Andrade" userId="0c59768b-52a8-40c1-9457-1e8004527ee2" providerId="ADAL" clId="{6C23323B-8890-40E8-8F49-7361DE88FD68}" dt="2022-10-11T17:46:35.598" v="63" actId="47"/>
        <pc:sldMkLst>
          <pc:docMk/>
          <pc:sldMk cId="2104293268" sldId="290"/>
        </pc:sldMkLst>
      </pc:sldChg>
      <pc:sldChg chg="modSp add mod">
        <pc:chgData name="Nayith Johana Mosquera Andrade" userId="0c59768b-52a8-40c1-9457-1e8004527ee2" providerId="ADAL" clId="{6C23323B-8890-40E8-8F49-7361DE88FD68}" dt="2022-10-11T17:53:21.829" v="163" actId="5793"/>
        <pc:sldMkLst>
          <pc:docMk/>
          <pc:sldMk cId="1107999268" sldId="291"/>
        </pc:sldMkLst>
        <pc:spChg chg="mod">
          <ac:chgData name="Nayith Johana Mosquera Andrade" userId="0c59768b-52a8-40c1-9457-1e8004527ee2" providerId="ADAL" clId="{6C23323B-8890-40E8-8F49-7361DE88FD68}" dt="2022-10-11T17:53:21.829" v="163" actId="5793"/>
          <ac:spMkLst>
            <pc:docMk/>
            <pc:sldMk cId="1107999268" sldId="291"/>
            <ac:spMk id="6" creationId="{8007B5E8-1F30-6332-9E6C-47EBD326CCCD}"/>
          </ac:spMkLst>
        </pc:spChg>
        <pc:picChg chg="mod">
          <ac:chgData name="Nayith Johana Mosquera Andrade" userId="0c59768b-52a8-40c1-9457-1e8004527ee2" providerId="ADAL" clId="{6C23323B-8890-40E8-8F49-7361DE88FD68}" dt="2022-10-11T17:51:59.335" v="138" actId="14100"/>
          <ac:picMkLst>
            <pc:docMk/>
            <pc:sldMk cId="1107999268" sldId="291"/>
            <ac:picMk id="3074" creationId="{C0ACFB6A-3E78-AEE7-91C2-C551072A3BF2}"/>
          </ac:picMkLst>
        </pc:picChg>
      </pc:sldChg>
    </pc:docChg>
  </pc:docChgLst>
  <pc:docChgLst>
    <pc:chgData name="Valeria Trofimoff Lopez" userId="c751007f-e202-4e2e-a142-22fdd86494d1" providerId="ADAL" clId="{B67CD4B2-E720-46B6-81A7-F3F30215285B}"/>
    <pc:docChg chg="custSel addSld delSld modSld">
      <pc:chgData name="Valeria Trofimoff Lopez" userId="c751007f-e202-4e2e-a142-22fdd86494d1" providerId="ADAL" clId="{B67CD4B2-E720-46B6-81A7-F3F30215285B}" dt="2022-10-21T13:53:10.660" v="7" actId="47"/>
      <pc:docMkLst>
        <pc:docMk/>
      </pc:docMkLst>
      <pc:sldChg chg="modSp add del mod setBg">
        <pc:chgData name="Valeria Trofimoff Lopez" userId="c751007f-e202-4e2e-a142-22fdd86494d1" providerId="ADAL" clId="{B67CD4B2-E720-46B6-81A7-F3F30215285B}" dt="2022-10-21T13:53:10.660" v="7" actId="47"/>
        <pc:sldMkLst>
          <pc:docMk/>
          <pc:sldMk cId="3609445689" sldId="284"/>
        </pc:sldMkLst>
        <pc:spChg chg="mod">
          <ac:chgData name="Valeria Trofimoff Lopez" userId="c751007f-e202-4e2e-a142-22fdd86494d1" providerId="ADAL" clId="{B67CD4B2-E720-46B6-81A7-F3F30215285B}" dt="2022-10-21T13:52:34.494" v="1" actId="20577"/>
          <ac:spMkLst>
            <pc:docMk/>
            <pc:sldMk cId="3609445689" sldId="284"/>
            <ac:spMk id="4" creationId="{FA84D501-4001-1C46-204B-1DE210CC4C9C}"/>
          </ac:spMkLst>
        </pc:spChg>
      </pc:sldChg>
      <pc:sldChg chg="addSp delSp modSp mod">
        <pc:chgData name="Valeria Trofimoff Lopez" userId="c751007f-e202-4e2e-a142-22fdd86494d1" providerId="ADAL" clId="{B67CD4B2-E720-46B6-81A7-F3F30215285B}" dt="2022-10-21T13:53:08.827" v="6"/>
        <pc:sldMkLst>
          <pc:docMk/>
          <pc:sldMk cId="2771386855" sldId="285"/>
        </pc:sldMkLst>
        <pc:spChg chg="mod">
          <ac:chgData name="Valeria Trofimoff Lopez" userId="c751007f-e202-4e2e-a142-22fdd86494d1" providerId="ADAL" clId="{B67CD4B2-E720-46B6-81A7-F3F30215285B}" dt="2022-10-21T13:52:57.433" v="3"/>
          <ac:spMkLst>
            <pc:docMk/>
            <pc:sldMk cId="2771386855" sldId="285"/>
            <ac:spMk id="2" creationId="{00000000-0000-0000-0000-000000000000}"/>
          </ac:spMkLst>
        </pc:spChg>
        <pc:spChg chg="add mod">
          <ac:chgData name="Valeria Trofimoff Lopez" userId="c751007f-e202-4e2e-a142-22fdd86494d1" providerId="ADAL" clId="{B67CD4B2-E720-46B6-81A7-F3F30215285B}" dt="2022-10-21T13:53:08.827" v="6"/>
          <ac:spMkLst>
            <pc:docMk/>
            <pc:sldMk cId="2771386855" sldId="285"/>
            <ac:spMk id="3" creationId="{92D95B18-537D-2AC4-4FF0-5CD3F33EDCCA}"/>
          </ac:spMkLst>
        </pc:spChg>
        <pc:spChg chg="del">
          <ac:chgData name="Valeria Trofimoff Lopez" userId="c751007f-e202-4e2e-a142-22fdd86494d1" providerId="ADAL" clId="{B67CD4B2-E720-46B6-81A7-F3F30215285B}" dt="2022-10-21T13:53:02.103" v="4" actId="478"/>
          <ac:spMkLst>
            <pc:docMk/>
            <pc:sldMk cId="2771386855" sldId="285"/>
            <ac:spMk id="10" creationId="{392192F0-04A5-2478-1A0E-D210C4C91EBB}"/>
          </ac:spMkLst>
        </pc:spChg>
        <pc:spChg chg="del">
          <ac:chgData name="Valeria Trofimoff Lopez" userId="c751007f-e202-4e2e-a142-22fdd86494d1" providerId="ADAL" clId="{B67CD4B2-E720-46B6-81A7-F3F30215285B}" dt="2022-10-21T13:53:02.103" v="4" actId="478"/>
          <ac:spMkLst>
            <pc:docMk/>
            <pc:sldMk cId="2771386855" sldId="285"/>
            <ac:spMk id="11" creationId="{FE9DA61D-37D3-B65C-869C-07C8329CF109}"/>
          </ac:spMkLst>
        </pc:spChg>
        <pc:spChg chg="del">
          <ac:chgData name="Valeria Trofimoff Lopez" userId="c751007f-e202-4e2e-a142-22fdd86494d1" providerId="ADAL" clId="{B67CD4B2-E720-46B6-81A7-F3F30215285B}" dt="2022-10-21T13:53:04.568" v="5" actId="478"/>
          <ac:spMkLst>
            <pc:docMk/>
            <pc:sldMk cId="2771386855" sldId="285"/>
            <ac:spMk id="12" creationId="{5D111175-D9A9-640F-2679-A704A1F6AED4}"/>
          </ac:spMkLst>
        </pc:spChg>
        <pc:spChg chg="del">
          <ac:chgData name="Valeria Trofimoff Lopez" userId="c751007f-e202-4e2e-a142-22fdd86494d1" providerId="ADAL" clId="{B67CD4B2-E720-46B6-81A7-F3F30215285B}" dt="2022-10-21T13:53:02.103" v="4" actId="478"/>
          <ac:spMkLst>
            <pc:docMk/>
            <pc:sldMk cId="2771386855" sldId="285"/>
            <ac:spMk id="13" creationId="{1C2ADE15-E142-E703-8BA9-17373A033542}"/>
          </ac:spMkLst>
        </pc:spChg>
      </pc:sldChg>
      <pc:sldChg chg="add">
        <pc:chgData name="Valeria Trofimoff Lopez" userId="c751007f-e202-4e2e-a142-22fdd86494d1" providerId="ADAL" clId="{B67CD4B2-E720-46B6-81A7-F3F30215285B}" dt="2022-10-21T13:52:47.388" v="2" actId="2890"/>
        <pc:sldMkLst>
          <pc:docMk/>
          <pc:sldMk cId="3482114577" sldId="292"/>
        </pc:sldMkLst>
      </pc:sldChg>
    </pc:docChg>
  </pc:docChgLst>
  <pc:docChgLst>
    <pc:chgData name="Valeria Trofimoff Lopez" userId="c751007f-e202-4e2e-a142-22fdd86494d1" providerId="ADAL" clId="{7D533341-B1CC-4EF9-9656-5D47C1972416}"/>
    <pc:docChg chg="undo custSel addSld delSld modSld sldOrd">
      <pc:chgData name="Valeria Trofimoff Lopez" userId="c751007f-e202-4e2e-a142-22fdd86494d1" providerId="ADAL" clId="{7D533341-B1CC-4EF9-9656-5D47C1972416}" dt="2022-09-10T13:17:08.473" v="6358"/>
      <pc:docMkLst>
        <pc:docMk/>
      </pc:docMkLst>
      <pc:sldChg chg="modSp mod">
        <pc:chgData name="Valeria Trofimoff Lopez" userId="c751007f-e202-4e2e-a142-22fdd86494d1" providerId="ADAL" clId="{7D533341-B1CC-4EF9-9656-5D47C1972416}" dt="2022-09-09T15:21:08.314" v="3675" actId="20577"/>
        <pc:sldMkLst>
          <pc:docMk/>
          <pc:sldMk cId="3335043409" sldId="257"/>
        </pc:sldMkLst>
        <pc:spChg chg="mod">
          <ac:chgData name="Valeria Trofimoff Lopez" userId="c751007f-e202-4e2e-a142-22fdd86494d1" providerId="ADAL" clId="{7D533341-B1CC-4EF9-9656-5D47C1972416}" dt="2022-09-09T15:21:08.314" v="3675" actId="20577"/>
          <ac:spMkLst>
            <pc:docMk/>
            <pc:sldMk cId="3335043409" sldId="257"/>
            <ac:spMk id="3" creationId="{00000000-0000-0000-0000-000000000000}"/>
          </ac:spMkLst>
        </pc:spChg>
      </pc:sldChg>
      <pc:sldChg chg="addSp delSp modSp mod">
        <pc:chgData name="Valeria Trofimoff Lopez" userId="c751007f-e202-4e2e-a142-22fdd86494d1" providerId="ADAL" clId="{7D533341-B1CC-4EF9-9656-5D47C1972416}" dt="2022-09-09T19:55:03.746" v="6220" actId="1076"/>
        <pc:sldMkLst>
          <pc:docMk/>
          <pc:sldMk cId="645561922" sldId="259"/>
        </pc:sldMkLst>
        <pc:spChg chg="mod">
          <ac:chgData name="Valeria Trofimoff Lopez" userId="c751007f-e202-4e2e-a142-22fdd86494d1" providerId="ADAL" clId="{7D533341-B1CC-4EF9-9656-5D47C1972416}" dt="2022-09-09T19:55:03.429" v="6219" actId="1076"/>
          <ac:spMkLst>
            <pc:docMk/>
            <pc:sldMk cId="645561922" sldId="259"/>
            <ac:spMk id="3" creationId="{6EB28B8D-80C6-3809-3515-45701B76E687}"/>
          </ac:spMkLst>
        </pc:spChg>
        <pc:spChg chg="add mod">
          <ac:chgData name="Valeria Trofimoff Lopez" userId="c751007f-e202-4e2e-a142-22fdd86494d1" providerId="ADAL" clId="{7D533341-B1CC-4EF9-9656-5D47C1972416}" dt="2022-09-09T19:52:10.557" v="6212" actId="1076"/>
          <ac:spMkLst>
            <pc:docMk/>
            <pc:sldMk cId="645561922" sldId="259"/>
            <ac:spMk id="7" creationId="{3D4B6777-C4C3-123D-BC17-B04F89B47CF5}"/>
          </ac:spMkLst>
        </pc:spChg>
        <pc:graphicFrameChg chg="add mod">
          <ac:chgData name="Valeria Trofimoff Lopez" userId="c751007f-e202-4e2e-a142-22fdd86494d1" providerId="ADAL" clId="{7D533341-B1CC-4EF9-9656-5D47C1972416}" dt="2022-09-09T19:55:03.746" v="6220" actId="1076"/>
          <ac:graphicFrameMkLst>
            <pc:docMk/>
            <pc:sldMk cId="645561922" sldId="259"/>
            <ac:graphicFrameMk id="4" creationId="{4CB9B3B2-40AD-4401-B343-38E5D5B51D8E}"/>
          </ac:graphicFrameMkLst>
        </pc:graphicFrameChg>
        <pc:graphicFrameChg chg="add mod">
          <ac:chgData name="Valeria Trofimoff Lopez" userId="c751007f-e202-4e2e-a142-22fdd86494d1" providerId="ADAL" clId="{7D533341-B1CC-4EF9-9656-5D47C1972416}" dt="2022-09-07T22:07:22.353" v="1252"/>
          <ac:graphicFrameMkLst>
            <pc:docMk/>
            <pc:sldMk cId="645561922" sldId="259"/>
            <ac:graphicFrameMk id="4" creationId="{EFCD19F6-FCAE-AAD9-88D3-859387DDF394}"/>
          </ac:graphicFrameMkLst>
        </pc:graphicFrameChg>
        <pc:picChg chg="add del mod">
          <ac:chgData name="Valeria Trofimoff Lopez" userId="c751007f-e202-4e2e-a142-22fdd86494d1" providerId="ADAL" clId="{7D533341-B1CC-4EF9-9656-5D47C1972416}" dt="2022-09-09T15:36:57.087" v="4721" actId="478"/>
          <ac:picMkLst>
            <pc:docMk/>
            <pc:sldMk cId="645561922" sldId="259"/>
            <ac:picMk id="5" creationId="{8143217D-A05E-34A8-494B-E9E44B152B7D}"/>
          </ac:picMkLst>
        </pc:picChg>
        <pc:picChg chg="add del mod">
          <ac:chgData name="Valeria Trofimoff Lopez" userId="c751007f-e202-4e2e-a142-22fdd86494d1" providerId="ADAL" clId="{7D533341-B1CC-4EF9-9656-5D47C1972416}" dt="2022-09-07T22:48:30.348" v="2307" actId="478"/>
          <ac:picMkLst>
            <pc:docMk/>
            <pc:sldMk cId="645561922" sldId="259"/>
            <ac:picMk id="6" creationId="{2E0253DF-E472-B0D2-3B66-E1F25209966F}"/>
          </ac:picMkLst>
        </pc:picChg>
        <pc:picChg chg="del">
          <ac:chgData name="Valeria Trofimoff Lopez" userId="c751007f-e202-4e2e-a142-22fdd86494d1" providerId="ADAL" clId="{7D533341-B1CC-4EF9-9656-5D47C1972416}" dt="2022-09-07T22:07:16.068" v="1248" actId="478"/>
          <ac:picMkLst>
            <pc:docMk/>
            <pc:sldMk cId="645561922" sldId="259"/>
            <ac:picMk id="9" creationId="{8884D59D-C738-71DF-C9F7-112A044E0C56}"/>
          </ac:picMkLst>
        </pc:picChg>
      </pc:sldChg>
      <pc:sldChg chg="addSp modSp mod">
        <pc:chgData name="Valeria Trofimoff Lopez" userId="c751007f-e202-4e2e-a142-22fdd86494d1" providerId="ADAL" clId="{7D533341-B1CC-4EF9-9656-5D47C1972416}" dt="2022-09-09T15:41:38.949" v="4837" actId="1076"/>
        <pc:sldMkLst>
          <pc:docMk/>
          <pc:sldMk cId="2080560618" sldId="261"/>
        </pc:sldMkLst>
        <pc:spChg chg="add mod">
          <ac:chgData name="Valeria Trofimoff Lopez" userId="c751007f-e202-4e2e-a142-22fdd86494d1" providerId="ADAL" clId="{7D533341-B1CC-4EF9-9656-5D47C1972416}" dt="2022-09-09T15:39:16.989" v="4737" actId="1076"/>
          <ac:spMkLst>
            <pc:docMk/>
            <pc:sldMk cId="2080560618" sldId="261"/>
            <ac:spMk id="4" creationId="{CBC2CA2A-7D97-7FEA-C6A4-EC8DEB083728}"/>
          </ac:spMkLst>
        </pc:spChg>
        <pc:graphicFrameChg chg="mod modGraphic">
          <ac:chgData name="Valeria Trofimoff Lopez" userId="c751007f-e202-4e2e-a142-22fdd86494d1" providerId="ADAL" clId="{7D533341-B1CC-4EF9-9656-5D47C1972416}" dt="2022-09-09T15:41:38.949" v="4837" actId="1076"/>
          <ac:graphicFrameMkLst>
            <pc:docMk/>
            <pc:sldMk cId="2080560618" sldId="261"/>
            <ac:graphicFrameMk id="3" creationId="{FCC1E965-23CB-2389-7CCF-E3AB632A3F82}"/>
          </ac:graphicFrameMkLst>
        </pc:graphicFrameChg>
      </pc:sldChg>
      <pc:sldChg chg="del">
        <pc:chgData name="Valeria Trofimoff Lopez" userId="c751007f-e202-4e2e-a142-22fdd86494d1" providerId="ADAL" clId="{7D533341-B1CC-4EF9-9656-5D47C1972416}" dt="2022-09-07T22:23:48.506" v="1927" actId="47"/>
        <pc:sldMkLst>
          <pc:docMk/>
          <pc:sldMk cId="4049801958" sldId="264"/>
        </pc:sldMkLst>
      </pc:sldChg>
      <pc:sldChg chg="addSp delSp modSp mod">
        <pc:chgData name="Valeria Trofimoff Lopez" userId="c751007f-e202-4e2e-a142-22fdd86494d1" providerId="ADAL" clId="{7D533341-B1CC-4EF9-9656-5D47C1972416}" dt="2022-09-09T15:47:12.378" v="5090" actId="1076"/>
        <pc:sldMkLst>
          <pc:docMk/>
          <pc:sldMk cId="1064085078" sldId="265"/>
        </pc:sldMkLst>
        <pc:spChg chg="add del mod">
          <ac:chgData name="Valeria Trofimoff Lopez" userId="c751007f-e202-4e2e-a142-22fdd86494d1" providerId="ADAL" clId="{7D533341-B1CC-4EF9-9656-5D47C1972416}" dt="2022-09-09T15:47:00.970" v="5089" actId="478"/>
          <ac:spMkLst>
            <pc:docMk/>
            <pc:sldMk cId="1064085078" sldId="265"/>
            <ac:spMk id="3" creationId="{4893C05B-DDFD-5A39-0B18-43D1EEAE7144}"/>
          </ac:spMkLst>
        </pc:spChg>
        <pc:spChg chg="add mod">
          <ac:chgData name="Valeria Trofimoff Lopez" userId="c751007f-e202-4e2e-a142-22fdd86494d1" providerId="ADAL" clId="{7D533341-B1CC-4EF9-9656-5D47C1972416}" dt="2022-09-09T15:47:12.378" v="5090" actId="1076"/>
          <ac:spMkLst>
            <pc:docMk/>
            <pc:sldMk cId="1064085078" sldId="265"/>
            <ac:spMk id="5" creationId="{13B275E2-42C2-F407-47C4-C12451A4D8AB}"/>
          </ac:spMkLst>
        </pc:spChg>
      </pc:sldChg>
      <pc:sldChg chg="addSp delSp modSp mod">
        <pc:chgData name="Valeria Trofimoff Lopez" userId="c751007f-e202-4e2e-a142-22fdd86494d1" providerId="ADAL" clId="{7D533341-B1CC-4EF9-9656-5D47C1972416}" dt="2022-09-09T15:49:43.756" v="5175" actId="1076"/>
        <pc:sldMkLst>
          <pc:docMk/>
          <pc:sldMk cId="308050574" sldId="268"/>
        </pc:sldMkLst>
        <pc:spChg chg="mod">
          <ac:chgData name="Valeria Trofimoff Lopez" userId="c751007f-e202-4e2e-a142-22fdd86494d1" providerId="ADAL" clId="{7D533341-B1CC-4EF9-9656-5D47C1972416}" dt="2022-09-09T15:49:30.434" v="5168" actId="1076"/>
          <ac:spMkLst>
            <pc:docMk/>
            <pc:sldMk cId="308050574" sldId="268"/>
            <ac:spMk id="2" creationId="{00000000-0000-0000-0000-000000000000}"/>
          </ac:spMkLst>
        </pc:spChg>
        <pc:spChg chg="mod">
          <ac:chgData name="Valeria Trofimoff Lopez" userId="c751007f-e202-4e2e-a142-22fdd86494d1" providerId="ADAL" clId="{7D533341-B1CC-4EF9-9656-5D47C1972416}" dt="2022-09-09T15:49:17.903" v="5162" actId="1076"/>
          <ac:spMkLst>
            <pc:docMk/>
            <pc:sldMk cId="308050574" sldId="268"/>
            <ac:spMk id="3" creationId="{62D2134A-7E08-7D38-0A4C-FB83BDB1805F}"/>
          </ac:spMkLst>
        </pc:spChg>
        <pc:spChg chg="add mod">
          <ac:chgData name="Valeria Trofimoff Lopez" userId="c751007f-e202-4e2e-a142-22fdd86494d1" providerId="ADAL" clId="{7D533341-B1CC-4EF9-9656-5D47C1972416}" dt="2022-09-09T15:49:41.898" v="5174" actId="1076"/>
          <ac:spMkLst>
            <pc:docMk/>
            <pc:sldMk cId="308050574" sldId="268"/>
            <ac:spMk id="6" creationId="{12757757-3C10-445E-4B4C-496C01761864}"/>
          </ac:spMkLst>
        </pc:spChg>
        <pc:picChg chg="add del mod">
          <ac:chgData name="Valeria Trofimoff Lopez" userId="c751007f-e202-4e2e-a142-22fdd86494d1" providerId="ADAL" clId="{7D533341-B1CC-4EF9-9656-5D47C1972416}" dt="2022-09-09T15:48:25.968" v="5158" actId="478"/>
          <ac:picMkLst>
            <pc:docMk/>
            <pc:sldMk cId="308050574" sldId="268"/>
            <ac:picMk id="5" creationId="{058FE6C7-868E-BD46-5843-F793A253F6D2}"/>
          </ac:picMkLst>
        </pc:picChg>
        <pc:picChg chg="add mod modCrop">
          <ac:chgData name="Valeria Trofimoff Lopez" userId="c751007f-e202-4e2e-a142-22fdd86494d1" providerId="ADAL" clId="{7D533341-B1CC-4EF9-9656-5D47C1972416}" dt="2022-09-09T15:49:43.756" v="5175" actId="1076"/>
          <ac:picMkLst>
            <pc:docMk/>
            <pc:sldMk cId="308050574" sldId="268"/>
            <ac:picMk id="7" creationId="{B7F5A2CA-D3B1-653D-F7D7-1C108ED24F9F}"/>
          </ac:picMkLst>
        </pc:picChg>
      </pc:sldChg>
      <pc:sldChg chg="addSp delSp modSp mod">
        <pc:chgData name="Valeria Trofimoff Lopez" userId="c751007f-e202-4e2e-a142-22fdd86494d1" providerId="ADAL" clId="{7D533341-B1CC-4EF9-9656-5D47C1972416}" dt="2022-09-07T22:40:58.444" v="2289" actId="732"/>
        <pc:sldMkLst>
          <pc:docMk/>
          <pc:sldMk cId="3102759098" sldId="269"/>
        </pc:sldMkLst>
        <pc:spChg chg="mod">
          <ac:chgData name="Valeria Trofimoff Lopez" userId="c751007f-e202-4e2e-a142-22fdd86494d1" providerId="ADAL" clId="{7D533341-B1CC-4EF9-9656-5D47C1972416}" dt="2022-09-07T22:30:01.324" v="2154" actId="1076"/>
          <ac:spMkLst>
            <pc:docMk/>
            <pc:sldMk cId="3102759098" sldId="269"/>
            <ac:spMk id="3" creationId="{A7C5E18B-92FA-138B-0CD0-7B892057CD32}"/>
          </ac:spMkLst>
        </pc:spChg>
        <pc:spChg chg="add mod">
          <ac:chgData name="Valeria Trofimoff Lopez" userId="c751007f-e202-4e2e-a142-22fdd86494d1" providerId="ADAL" clId="{7D533341-B1CC-4EF9-9656-5D47C1972416}" dt="2022-09-07T22:29:39.519" v="2141" actId="20577"/>
          <ac:spMkLst>
            <pc:docMk/>
            <pc:sldMk cId="3102759098" sldId="269"/>
            <ac:spMk id="8" creationId="{02D9AA0E-0780-F932-E3BE-DAF990A8A26D}"/>
          </ac:spMkLst>
        </pc:spChg>
        <pc:spChg chg="add mod">
          <ac:chgData name="Valeria Trofimoff Lopez" userId="c751007f-e202-4e2e-a142-22fdd86494d1" providerId="ADAL" clId="{7D533341-B1CC-4EF9-9656-5D47C1972416}" dt="2022-09-07T22:40:49.845" v="2288" actId="1076"/>
          <ac:spMkLst>
            <pc:docMk/>
            <pc:sldMk cId="3102759098" sldId="269"/>
            <ac:spMk id="9" creationId="{2F0D53C4-2C6E-C5A4-C538-62B5256B656D}"/>
          </ac:spMkLst>
        </pc:spChg>
        <pc:graphicFrameChg chg="add del mod">
          <ac:chgData name="Valeria Trofimoff Lopez" userId="c751007f-e202-4e2e-a142-22fdd86494d1" providerId="ADAL" clId="{7D533341-B1CC-4EF9-9656-5D47C1972416}" dt="2022-09-07T22:28:55.721" v="2093" actId="478"/>
          <ac:graphicFrameMkLst>
            <pc:docMk/>
            <pc:sldMk cId="3102759098" sldId="269"/>
            <ac:graphicFrameMk id="4" creationId="{C937DDA2-669C-BDCC-5460-64F276C1C4CA}"/>
          </ac:graphicFrameMkLst>
        </pc:graphicFrameChg>
        <pc:picChg chg="add mod modCrop">
          <ac:chgData name="Valeria Trofimoff Lopez" userId="c751007f-e202-4e2e-a142-22fdd86494d1" providerId="ADAL" clId="{7D533341-B1CC-4EF9-9656-5D47C1972416}" dt="2022-09-07T22:40:58.444" v="2289" actId="732"/>
          <ac:picMkLst>
            <pc:docMk/>
            <pc:sldMk cId="3102759098" sldId="269"/>
            <ac:picMk id="6" creationId="{C81C2145-77AF-EA09-6E2A-A22623172A01}"/>
          </ac:picMkLst>
        </pc:picChg>
      </pc:sldChg>
      <pc:sldChg chg="addSp modSp mod">
        <pc:chgData name="Valeria Trofimoff Lopez" userId="c751007f-e202-4e2e-a142-22fdd86494d1" providerId="ADAL" clId="{7D533341-B1CC-4EF9-9656-5D47C1972416}" dt="2022-09-09T20:48:51.479" v="6345" actId="207"/>
        <pc:sldMkLst>
          <pc:docMk/>
          <pc:sldMk cId="3532241916" sldId="272"/>
        </pc:sldMkLst>
        <pc:spChg chg="mod">
          <ac:chgData name="Valeria Trofimoff Lopez" userId="c751007f-e202-4e2e-a142-22fdd86494d1" providerId="ADAL" clId="{7D533341-B1CC-4EF9-9656-5D47C1972416}" dt="2022-09-09T20:46:49.575" v="6266" actId="1076"/>
          <ac:spMkLst>
            <pc:docMk/>
            <pc:sldMk cId="3532241916" sldId="272"/>
            <ac:spMk id="4" creationId="{6C2F2EF5-D521-A13B-2320-2168A86E842E}"/>
          </ac:spMkLst>
        </pc:spChg>
        <pc:spChg chg="add mod">
          <ac:chgData name="Valeria Trofimoff Lopez" userId="c751007f-e202-4e2e-a142-22fdd86494d1" providerId="ADAL" clId="{7D533341-B1CC-4EF9-9656-5D47C1972416}" dt="2022-09-09T20:47:15.238" v="6272" actId="1076"/>
          <ac:spMkLst>
            <pc:docMk/>
            <pc:sldMk cId="3532241916" sldId="272"/>
            <ac:spMk id="5" creationId="{9BA78CC1-3E79-5250-E130-80EF1E48811D}"/>
          </ac:spMkLst>
        </pc:spChg>
        <pc:spChg chg="add mod">
          <ac:chgData name="Valeria Trofimoff Lopez" userId="c751007f-e202-4e2e-a142-22fdd86494d1" providerId="ADAL" clId="{7D533341-B1CC-4EF9-9656-5D47C1972416}" dt="2022-09-09T20:47:10.803" v="6270" actId="1076"/>
          <ac:spMkLst>
            <pc:docMk/>
            <pc:sldMk cId="3532241916" sldId="272"/>
            <ac:spMk id="6" creationId="{98C4577A-6DA8-7AFC-CB64-AA0B78F4EFA0}"/>
          </ac:spMkLst>
        </pc:spChg>
        <pc:graphicFrameChg chg="mod modGraphic">
          <ac:chgData name="Valeria Trofimoff Lopez" userId="c751007f-e202-4e2e-a142-22fdd86494d1" providerId="ADAL" clId="{7D533341-B1CC-4EF9-9656-5D47C1972416}" dt="2022-09-09T20:48:51.479" v="6345" actId="207"/>
          <ac:graphicFrameMkLst>
            <pc:docMk/>
            <pc:sldMk cId="3532241916" sldId="272"/>
            <ac:graphicFrameMk id="3" creationId="{D5D02352-F266-F3E6-AC47-9E77F3B7AC29}"/>
          </ac:graphicFrameMkLst>
        </pc:graphicFrameChg>
      </pc:sldChg>
      <pc:sldChg chg="modSp mod">
        <pc:chgData name="Valeria Trofimoff Lopez" userId="c751007f-e202-4e2e-a142-22fdd86494d1" providerId="ADAL" clId="{7D533341-B1CC-4EF9-9656-5D47C1972416}" dt="2022-09-09T20:49:16.790" v="6356" actId="20577"/>
        <pc:sldMkLst>
          <pc:docMk/>
          <pc:sldMk cId="3407567397" sldId="275"/>
        </pc:sldMkLst>
        <pc:spChg chg="mod">
          <ac:chgData name="Valeria Trofimoff Lopez" userId="c751007f-e202-4e2e-a142-22fdd86494d1" providerId="ADAL" clId="{7D533341-B1CC-4EF9-9656-5D47C1972416}" dt="2022-09-09T20:49:16.790" v="6356" actId="20577"/>
          <ac:spMkLst>
            <pc:docMk/>
            <pc:sldMk cId="3407567397" sldId="275"/>
            <ac:spMk id="3" creationId="{10AEDB23-4FA5-0572-E7C2-125B30ED76E0}"/>
          </ac:spMkLst>
        </pc:spChg>
      </pc:sldChg>
      <pc:sldChg chg="addSp modSp mod">
        <pc:chgData name="Valeria Trofimoff Lopez" userId="c751007f-e202-4e2e-a142-22fdd86494d1" providerId="ADAL" clId="{7D533341-B1CC-4EF9-9656-5D47C1972416}" dt="2022-09-09T15:46:17.742" v="5087" actId="1076"/>
        <pc:sldMkLst>
          <pc:docMk/>
          <pc:sldMk cId="3899679734" sldId="276"/>
        </pc:sldMkLst>
        <pc:spChg chg="add mod">
          <ac:chgData name="Valeria Trofimoff Lopez" userId="c751007f-e202-4e2e-a142-22fdd86494d1" providerId="ADAL" clId="{7D533341-B1CC-4EF9-9656-5D47C1972416}" dt="2022-09-09T15:46:17.742" v="5087" actId="1076"/>
          <ac:spMkLst>
            <pc:docMk/>
            <pc:sldMk cId="3899679734" sldId="276"/>
            <ac:spMk id="3" creationId="{707B72FD-FE47-BA06-EC35-7F2D76B23A53}"/>
          </ac:spMkLst>
        </pc:spChg>
        <pc:spChg chg="add mod">
          <ac:chgData name="Valeria Trofimoff Lopez" userId="c751007f-e202-4e2e-a142-22fdd86494d1" providerId="ADAL" clId="{7D533341-B1CC-4EF9-9656-5D47C1972416}" dt="2022-09-09T15:43:43.074" v="4906" actId="1076"/>
          <ac:spMkLst>
            <pc:docMk/>
            <pc:sldMk cId="3899679734" sldId="276"/>
            <ac:spMk id="4" creationId="{32E88063-2FE4-8C59-29DE-1C426DE88AE7}"/>
          </ac:spMkLst>
        </pc:spChg>
        <pc:spChg chg="mod">
          <ac:chgData name="Valeria Trofimoff Lopez" userId="c751007f-e202-4e2e-a142-22fdd86494d1" providerId="ADAL" clId="{7D533341-B1CC-4EF9-9656-5D47C1972416}" dt="2022-09-09T15:43:21.303" v="4902" actId="1076"/>
          <ac:spMkLst>
            <pc:docMk/>
            <pc:sldMk cId="3899679734" sldId="276"/>
            <ac:spMk id="9" creationId="{F6E59414-19D1-E3A0-43DB-E154C9957F51}"/>
          </ac:spMkLst>
        </pc:spChg>
        <pc:picChg chg="mod modCrop">
          <ac:chgData name="Valeria Trofimoff Lopez" userId="c751007f-e202-4e2e-a142-22fdd86494d1" providerId="ADAL" clId="{7D533341-B1CC-4EF9-9656-5D47C1972416}" dt="2022-09-09T15:43:18.198" v="4901" actId="1076"/>
          <ac:picMkLst>
            <pc:docMk/>
            <pc:sldMk cId="3899679734" sldId="276"/>
            <ac:picMk id="8" creationId="{37E5B240-1BC0-2FE9-594E-2F263D3B50E8}"/>
          </ac:picMkLst>
        </pc:picChg>
      </pc:sldChg>
      <pc:sldChg chg="addSp modSp mod">
        <pc:chgData name="Valeria Trofimoff Lopez" userId="c751007f-e202-4e2e-a142-22fdd86494d1" providerId="ADAL" clId="{7D533341-B1CC-4EF9-9656-5D47C1972416}" dt="2022-09-09T16:04:53.921" v="6105" actId="20577"/>
        <pc:sldMkLst>
          <pc:docMk/>
          <pc:sldMk cId="1225697151" sldId="277"/>
        </pc:sldMkLst>
        <pc:spChg chg="add mod">
          <ac:chgData name="Valeria Trofimoff Lopez" userId="c751007f-e202-4e2e-a142-22fdd86494d1" providerId="ADAL" clId="{7D533341-B1CC-4EF9-9656-5D47C1972416}" dt="2022-09-09T15:52:58.473" v="5590" actId="1076"/>
          <ac:spMkLst>
            <pc:docMk/>
            <pc:sldMk cId="1225697151" sldId="277"/>
            <ac:spMk id="3" creationId="{D53D16B5-F0D5-66B8-4AE4-E60BE3152662}"/>
          </ac:spMkLst>
        </pc:spChg>
        <pc:spChg chg="mod">
          <ac:chgData name="Valeria Trofimoff Lopez" userId="c751007f-e202-4e2e-a142-22fdd86494d1" providerId="ADAL" clId="{7D533341-B1CC-4EF9-9656-5D47C1972416}" dt="2022-09-09T16:04:53.921" v="6105" actId="20577"/>
          <ac:spMkLst>
            <pc:docMk/>
            <pc:sldMk cId="1225697151" sldId="277"/>
            <ac:spMk id="5" creationId="{380A8AC1-AF03-48DA-0CCC-E8AEC378C2D6}"/>
          </ac:spMkLst>
        </pc:spChg>
        <pc:graphicFrameChg chg="modGraphic">
          <ac:chgData name="Valeria Trofimoff Lopez" userId="c751007f-e202-4e2e-a142-22fdd86494d1" providerId="ADAL" clId="{7D533341-B1CC-4EF9-9656-5D47C1972416}" dt="2022-09-09T15:54:30.058" v="5681" actId="207"/>
          <ac:graphicFrameMkLst>
            <pc:docMk/>
            <pc:sldMk cId="1225697151" sldId="277"/>
            <ac:graphicFrameMk id="4" creationId="{25A8D64D-F53C-6FBC-D733-A1926F270AEA}"/>
          </ac:graphicFrameMkLst>
        </pc:graphicFrameChg>
      </pc:sldChg>
      <pc:sldChg chg="modSp new del mod">
        <pc:chgData name="Valeria Trofimoff Lopez" userId="c751007f-e202-4e2e-a142-22fdd86494d1" providerId="ADAL" clId="{7D533341-B1CC-4EF9-9656-5D47C1972416}" dt="2022-09-07T22:01:12.540" v="1188" actId="47"/>
        <pc:sldMkLst>
          <pc:docMk/>
          <pc:sldMk cId="3689172696" sldId="278"/>
        </pc:sldMkLst>
        <pc:spChg chg="mod">
          <ac:chgData name="Valeria Trofimoff Lopez" userId="c751007f-e202-4e2e-a142-22fdd86494d1" providerId="ADAL" clId="{7D533341-B1CC-4EF9-9656-5D47C1972416}" dt="2022-09-07T21:42:32.244" v="65" actId="113"/>
          <ac:spMkLst>
            <pc:docMk/>
            <pc:sldMk cId="3689172696" sldId="278"/>
            <ac:spMk id="2" creationId="{8A9FAFC9-9F93-63A6-8B2D-AD80B8A06DC8}"/>
          </ac:spMkLst>
        </pc:spChg>
        <pc:spChg chg="mod">
          <ac:chgData name="Valeria Trofimoff Lopez" userId="c751007f-e202-4e2e-a142-22fdd86494d1" providerId="ADAL" clId="{7D533341-B1CC-4EF9-9656-5D47C1972416}" dt="2022-09-07T21:44:16.438" v="248" actId="20577"/>
          <ac:spMkLst>
            <pc:docMk/>
            <pc:sldMk cId="3689172696" sldId="278"/>
            <ac:spMk id="3" creationId="{E2C37639-D0AC-4DAE-7B78-7A6E6502CC3C}"/>
          </ac:spMkLst>
        </pc:spChg>
      </pc:sldChg>
      <pc:sldChg chg="modSp new del mod">
        <pc:chgData name="Valeria Trofimoff Lopez" userId="c751007f-e202-4e2e-a142-22fdd86494d1" providerId="ADAL" clId="{7D533341-B1CC-4EF9-9656-5D47C1972416}" dt="2022-09-07T22:26:37.766" v="2081" actId="47"/>
        <pc:sldMkLst>
          <pc:docMk/>
          <pc:sldMk cId="1862933731" sldId="279"/>
        </pc:sldMkLst>
        <pc:spChg chg="mod">
          <ac:chgData name="Valeria Trofimoff Lopez" userId="c751007f-e202-4e2e-a142-22fdd86494d1" providerId="ADAL" clId="{7D533341-B1CC-4EF9-9656-5D47C1972416}" dt="2022-09-07T21:46:49.123" v="515" actId="113"/>
          <ac:spMkLst>
            <pc:docMk/>
            <pc:sldMk cId="1862933731" sldId="279"/>
            <ac:spMk id="2" creationId="{4327BD0D-E9A0-018A-D2F6-7639552BD76A}"/>
          </ac:spMkLst>
        </pc:spChg>
        <pc:spChg chg="mod">
          <ac:chgData name="Valeria Trofimoff Lopez" userId="c751007f-e202-4e2e-a142-22fdd86494d1" providerId="ADAL" clId="{7D533341-B1CC-4EF9-9656-5D47C1972416}" dt="2022-09-07T21:46:45.539" v="514" actId="20577"/>
          <ac:spMkLst>
            <pc:docMk/>
            <pc:sldMk cId="1862933731" sldId="279"/>
            <ac:spMk id="3" creationId="{3D972310-6C29-99FE-8A50-D4D2C8FD3A6B}"/>
          </ac:spMkLst>
        </pc:spChg>
      </pc:sldChg>
      <pc:sldChg chg="addSp delSp modSp add del mod">
        <pc:chgData name="Valeria Trofimoff Lopez" userId="c751007f-e202-4e2e-a142-22fdd86494d1" providerId="ADAL" clId="{7D533341-B1CC-4EF9-9656-5D47C1972416}" dt="2022-09-07T22:00:17.353" v="1019" actId="47"/>
        <pc:sldMkLst>
          <pc:docMk/>
          <pc:sldMk cId="590648523" sldId="280"/>
        </pc:sldMkLst>
        <pc:spChg chg="mod">
          <ac:chgData name="Valeria Trofimoff Lopez" userId="c751007f-e202-4e2e-a142-22fdd86494d1" providerId="ADAL" clId="{7D533341-B1CC-4EF9-9656-5D47C1972416}" dt="2022-09-07T21:54:18.293" v="657" actId="1076"/>
          <ac:spMkLst>
            <pc:docMk/>
            <pc:sldMk cId="590648523" sldId="280"/>
            <ac:spMk id="2" creationId="{00000000-0000-0000-0000-000000000000}"/>
          </ac:spMkLst>
        </pc:spChg>
        <pc:spChg chg="del">
          <ac:chgData name="Valeria Trofimoff Lopez" userId="c751007f-e202-4e2e-a142-22fdd86494d1" providerId="ADAL" clId="{7D533341-B1CC-4EF9-9656-5D47C1972416}" dt="2022-09-07T21:52:35.580" v="642" actId="478"/>
          <ac:spMkLst>
            <pc:docMk/>
            <pc:sldMk cId="590648523" sldId="280"/>
            <ac:spMk id="3" creationId="{00000000-0000-0000-0000-000000000000}"/>
          </ac:spMkLst>
        </pc:spChg>
        <pc:spChg chg="add del mod">
          <ac:chgData name="Valeria Trofimoff Lopez" userId="c751007f-e202-4e2e-a142-22fdd86494d1" providerId="ADAL" clId="{7D533341-B1CC-4EF9-9656-5D47C1972416}" dt="2022-09-07T21:52:37.281" v="643" actId="478"/>
          <ac:spMkLst>
            <pc:docMk/>
            <pc:sldMk cId="590648523" sldId="280"/>
            <ac:spMk id="5" creationId="{59577F29-7CF8-82B0-E58D-EBC0D7C7766D}"/>
          </ac:spMkLst>
        </pc:spChg>
        <pc:spChg chg="add mod">
          <ac:chgData name="Valeria Trofimoff Lopez" userId="c751007f-e202-4e2e-a142-22fdd86494d1" providerId="ADAL" clId="{7D533341-B1CC-4EF9-9656-5D47C1972416}" dt="2022-09-07T21:57:52.970" v="889" actId="14100"/>
          <ac:spMkLst>
            <pc:docMk/>
            <pc:sldMk cId="590648523" sldId="280"/>
            <ac:spMk id="8" creationId="{1232C71D-8400-04E2-BE1B-D549D95E2FD6}"/>
          </ac:spMkLst>
        </pc:spChg>
        <pc:picChg chg="add mod modCrop">
          <ac:chgData name="Valeria Trofimoff Lopez" userId="c751007f-e202-4e2e-a142-22fdd86494d1" providerId="ADAL" clId="{7D533341-B1CC-4EF9-9656-5D47C1972416}" dt="2022-09-07T21:55:07.709" v="729" actId="1076"/>
          <ac:picMkLst>
            <pc:docMk/>
            <pc:sldMk cId="590648523" sldId="280"/>
            <ac:picMk id="7" creationId="{70BA691D-D706-E7A8-E137-4590A9354CDF}"/>
          </ac:picMkLst>
        </pc:picChg>
      </pc:sldChg>
      <pc:sldChg chg="addSp delSp modSp add mod ord">
        <pc:chgData name="Valeria Trofimoff Lopez" userId="c751007f-e202-4e2e-a142-22fdd86494d1" providerId="ADAL" clId="{7D533341-B1CC-4EF9-9656-5D47C1972416}" dt="2022-09-09T15:31:05.036" v="4234" actId="20577"/>
        <pc:sldMkLst>
          <pc:docMk/>
          <pc:sldMk cId="3597439144" sldId="281"/>
        </pc:sldMkLst>
        <pc:spChg chg="mod">
          <ac:chgData name="Valeria Trofimoff Lopez" userId="c751007f-e202-4e2e-a142-22fdd86494d1" providerId="ADAL" clId="{7D533341-B1CC-4EF9-9656-5D47C1972416}" dt="2022-09-07T22:00:29.306" v="1020" actId="14100"/>
          <ac:spMkLst>
            <pc:docMk/>
            <pc:sldMk cId="3597439144" sldId="281"/>
            <ac:spMk id="2" creationId="{8A9FAFC9-9F93-63A6-8B2D-AD80B8A06DC8}"/>
          </ac:spMkLst>
        </pc:spChg>
        <pc:spChg chg="del">
          <ac:chgData name="Valeria Trofimoff Lopez" userId="c751007f-e202-4e2e-a142-22fdd86494d1" providerId="ADAL" clId="{7D533341-B1CC-4EF9-9656-5D47C1972416}" dt="2022-09-07T21:58:07.362" v="893" actId="478"/>
          <ac:spMkLst>
            <pc:docMk/>
            <pc:sldMk cId="3597439144" sldId="281"/>
            <ac:spMk id="3" creationId="{E2C37639-D0AC-4DAE-7B78-7A6E6502CC3C}"/>
          </ac:spMkLst>
        </pc:spChg>
        <pc:spChg chg="add del mod">
          <ac:chgData name="Valeria Trofimoff Lopez" userId="c751007f-e202-4e2e-a142-22fdd86494d1" providerId="ADAL" clId="{7D533341-B1CC-4EF9-9656-5D47C1972416}" dt="2022-09-07T21:58:08.528" v="894" actId="478"/>
          <ac:spMkLst>
            <pc:docMk/>
            <pc:sldMk cId="3597439144" sldId="281"/>
            <ac:spMk id="5" creationId="{16F863D8-8FB4-F667-F0A9-15792BF553BA}"/>
          </ac:spMkLst>
        </pc:spChg>
        <pc:spChg chg="add mod">
          <ac:chgData name="Valeria Trofimoff Lopez" userId="c751007f-e202-4e2e-a142-22fdd86494d1" providerId="ADAL" clId="{7D533341-B1CC-4EF9-9656-5D47C1972416}" dt="2022-09-09T15:31:05.036" v="4234" actId="20577"/>
          <ac:spMkLst>
            <pc:docMk/>
            <pc:sldMk cId="3597439144" sldId="281"/>
            <ac:spMk id="7" creationId="{24C6AA19-F8BE-A4E3-145E-199DE6E00A6E}"/>
          </ac:spMkLst>
        </pc:spChg>
        <pc:picChg chg="add mod">
          <ac:chgData name="Valeria Trofimoff Lopez" userId="c751007f-e202-4e2e-a142-22fdd86494d1" providerId="ADAL" clId="{7D533341-B1CC-4EF9-9656-5D47C1972416}" dt="2022-09-09T15:20:14.066" v="3624" actId="1076"/>
          <ac:picMkLst>
            <pc:docMk/>
            <pc:sldMk cId="3597439144" sldId="281"/>
            <ac:picMk id="6" creationId="{227D387D-5392-3C3A-C2A4-CE35168C2D4F}"/>
          </ac:picMkLst>
        </pc:picChg>
      </pc:sldChg>
      <pc:sldChg chg="addSp delSp modSp new mod ord">
        <pc:chgData name="Valeria Trofimoff Lopez" userId="c751007f-e202-4e2e-a142-22fdd86494d1" providerId="ADAL" clId="{7D533341-B1CC-4EF9-9656-5D47C1972416}" dt="2022-09-09T15:45:08.707" v="4940" actId="207"/>
        <pc:sldMkLst>
          <pc:docMk/>
          <pc:sldMk cId="856186173" sldId="282"/>
        </pc:sldMkLst>
        <pc:spChg chg="mod">
          <ac:chgData name="Valeria Trofimoff Lopez" userId="c751007f-e202-4e2e-a142-22fdd86494d1" providerId="ADAL" clId="{7D533341-B1CC-4EF9-9656-5D47C1972416}" dt="2022-09-07T22:23:53.241" v="1941" actId="20577"/>
          <ac:spMkLst>
            <pc:docMk/>
            <pc:sldMk cId="856186173" sldId="282"/>
            <ac:spMk id="2" creationId="{994926BE-36C5-0A92-A472-A617B7F8A097}"/>
          </ac:spMkLst>
        </pc:spChg>
        <pc:spChg chg="del">
          <ac:chgData name="Valeria Trofimoff Lopez" userId="c751007f-e202-4e2e-a142-22fdd86494d1" providerId="ADAL" clId="{7D533341-B1CC-4EF9-9656-5D47C1972416}" dt="2022-09-07T22:08:42.288" v="1298" actId="478"/>
          <ac:spMkLst>
            <pc:docMk/>
            <pc:sldMk cId="856186173" sldId="282"/>
            <ac:spMk id="3" creationId="{C6C3DF2C-506F-4F1E-82CF-0BF6BDC622D5}"/>
          </ac:spMkLst>
        </pc:spChg>
        <pc:spChg chg="add mod">
          <ac:chgData name="Valeria Trofimoff Lopez" userId="c751007f-e202-4e2e-a142-22fdd86494d1" providerId="ADAL" clId="{7D533341-B1CC-4EF9-9656-5D47C1972416}" dt="2022-09-09T15:45:08.707" v="4940" actId="207"/>
          <ac:spMkLst>
            <pc:docMk/>
            <pc:sldMk cId="856186173" sldId="282"/>
            <ac:spMk id="6" creationId="{8007B5E8-1F30-6332-9E6C-47EBD326CCCD}"/>
          </ac:spMkLst>
        </pc:spChg>
        <pc:picChg chg="add mod">
          <ac:chgData name="Valeria Trofimoff Lopez" userId="c751007f-e202-4e2e-a142-22fdd86494d1" providerId="ADAL" clId="{7D533341-B1CC-4EF9-9656-5D47C1972416}" dt="2022-09-09T15:42:52.275" v="4897" actId="1076"/>
          <ac:picMkLst>
            <pc:docMk/>
            <pc:sldMk cId="856186173" sldId="282"/>
            <ac:picMk id="5" creationId="{40F8236D-A399-7304-808E-BC57544157D1}"/>
          </ac:picMkLst>
        </pc:picChg>
      </pc:sldChg>
      <pc:sldChg chg="addSp delSp modSp add del mod ord chgLayout">
        <pc:chgData name="Valeria Trofimoff Lopez" userId="c751007f-e202-4e2e-a142-22fdd86494d1" providerId="ADAL" clId="{7D533341-B1CC-4EF9-9656-5D47C1972416}" dt="2022-09-09T15:19:00.047" v="3613" actId="47"/>
        <pc:sldMkLst>
          <pc:docMk/>
          <pc:sldMk cId="114287618" sldId="283"/>
        </pc:sldMkLst>
        <pc:spChg chg="mod ord">
          <ac:chgData name="Valeria Trofimoff Lopez" userId="c751007f-e202-4e2e-a142-22fdd86494d1" providerId="ADAL" clId="{7D533341-B1CC-4EF9-9656-5D47C1972416}" dt="2022-09-09T14:28:49.088" v="2593" actId="20577"/>
          <ac:spMkLst>
            <pc:docMk/>
            <pc:sldMk cId="114287618" sldId="283"/>
            <ac:spMk id="2" creationId="{00000000-0000-0000-0000-000000000000}"/>
          </ac:spMkLst>
        </pc:spChg>
        <pc:spChg chg="del">
          <ac:chgData name="Valeria Trofimoff Lopez" userId="c751007f-e202-4e2e-a142-22fdd86494d1" providerId="ADAL" clId="{7D533341-B1CC-4EF9-9656-5D47C1972416}" dt="2022-09-09T14:26:16.100" v="2410" actId="478"/>
          <ac:spMkLst>
            <pc:docMk/>
            <pc:sldMk cId="114287618" sldId="283"/>
            <ac:spMk id="3" creationId="{6EB28B8D-80C6-3809-3515-45701B76E687}"/>
          </ac:spMkLst>
        </pc:spChg>
        <pc:spChg chg="add mod ord">
          <ac:chgData name="Valeria Trofimoff Lopez" userId="c751007f-e202-4e2e-a142-22fdd86494d1" providerId="ADAL" clId="{7D533341-B1CC-4EF9-9656-5D47C1972416}" dt="2022-09-09T15:12:13.219" v="2878" actId="20577"/>
          <ac:spMkLst>
            <pc:docMk/>
            <pc:sldMk cId="114287618" sldId="283"/>
            <ac:spMk id="4" creationId="{FA84D501-4001-1C46-204B-1DE210CC4C9C}"/>
          </ac:spMkLst>
        </pc:spChg>
        <pc:spChg chg="del">
          <ac:chgData name="Valeria Trofimoff Lopez" userId="c751007f-e202-4e2e-a142-22fdd86494d1" providerId="ADAL" clId="{7D533341-B1CC-4EF9-9656-5D47C1972416}" dt="2022-09-09T14:26:13.709" v="2409" actId="478"/>
          <ac:spMkLst>
            <pc:docMk/>
            <pc:sldMk cId="114287618" sldId="283"/>
            <ac:spMk id="7" creationId="{3D4B6777-C4C3-123D-BC17-B04F89B47CF5}"/>
          </ac:spMkLst>
        </pc:spChg>
        <pc:picChg chg="del">
          <ac:chgData name="Valeria Trofimoff Lopez" userId="c751007f-e202-4e2e-a142-22fdd86494d1" providerId="ADAL" clId="{7D533341-B1CC-4EF9-9656-5D47C1972416}" dt="2022-09-09T14:26:11.449" v="2408" actId="478"/>
          <ac:picMkLst>
            <pc:docMk/>
            <pc:sldMk cId="114287618" sldId="283"/>
            <ac:picMk id="5" creationId="{8143217D-A05E-34A8-494B-E9E44B152B7D}"/>
          </ac:picMkLst>
        </pc:picChg>
      </pc:sldChg>
      <pc:sldChg chg="addSp modSp add mod">
        <pc:chgData name="Valeria Trofimoff Lopez" userId="c751007f-e202-4e2e-a142-22fdd86494d1" providerId="ADAL" clId="{7D533341-B1CC-4EF9-9656-5D47C1972416}" dt="2022-09-09T18:53:59.701" v="6208" actId="20577"/>
        <pc:sldMkLst>
          <pc:docMk/>
          <pc:sldMk cId="3609445689" sldId="284"/>
        </pc:sldMkLst>
        <pc:spChg chg="mod">
          <ac:chgData name="Valeria Trofimoff Lopez" userId="c751007f-e202-4e2e-a142-22fdd86494d1" providerId="ADAL" clId="{7D533341-B1CC-4EF9-9656-5D47C1972416}" dt="2022-09-09T15:13:22.996" v="3018" actId="113"/>
          <ac:spMkLst>
            <pc:docMk/>
            <pc:sldMk cId="3609445689" sldId="284"/>
            <ac:spMk id="2" creationId="{00000000-0000-0000-0000-000000000000}"/>
          </ac:spMkLst>
        </pc:spChg>
        <pc:spChg chg="add mod">
          <ac:chgData name="Valeria Trofimoff Lopez" userId="c751007f-e202-4e2e-a142-22fdd86494d1" providerId="ADAL" clId="{7D533341-B1CC-4EF9-9656-5D47C1972416}" dt="2022-09-09T15:39:55.088" v="4765" actId="14100"/>
          <ac:spMkLst>
            <pc:docMk/>
            <pc:sldMk cId="3609445689" sldId="284"/>
            <ac:spMk id="3" creationId="{82E2E0B1-DA2A-0EAF-AAEB-7B65999DFB5A}"/>
          </ac:spMkLst>
        </pc:spChg>
        <pc:spChg chg="mod">
          <ac:chgData name="Valeria Trofimoff Lopez" userId="c751007f-e202-4e2e-a142-22fdd86494d1" providerId="ADAL" clId="{7D533341-B1CC-4EF9-9656-5D47C1972416}" dt="2022-09-09T18:53:59.701" v="6208" actId="20577"/>
          <ac:spMkLst>
            <pc:docMk/>
            <pc:sldMk cId="3609445689" sldId="284"/>
            <ac:spMk id="4" creationId="{FA84D501-4001-1C46-204B-1DE210CC4C9C}"/>
          </ac:spMkLst>
        </pc:spChg>
      </pc:sldChg>
      <pc:sldChg chg="new del">
        <pc:chgData name="Valeria Trofimoff Lopez" userId="c751007f-e202-4e2e-a142-22fdd86494d1" providerId="ADAL" clId="{7D533341-B1CC-4EF9-9656-5D47C1972416}" dt="2022-09-09T15:20:44.941" v="3629" actId="47"/>
        <pc:sldMkLst>
          <pc:docMk/>
          <pc:sldMk cId="1834493248" sldId="285"/>
        </pc:sldMkLst>
      </pc:sldChg>
      <pc:sldChg chg="addSp modSp add mod modClrScheme chgLayout">
        <pc:chgData name="Valeria Trofimoff Lopez" userId="c751007f-e202-4e2e-a142-22fdd86494d1" providerId="ADAL" clId="{7D533341-B1CC-4EF9-9656-5D47C1972416}" dt="2022-09-09T15:40:08.836" v="4785" actId="20577"/>
        <pc:sldMkLst>
          <pc:docMk/>
          <pc:sldMk cId="2771386855" sldId="285"/>
        </pc:sldMkLst>
        <pc:spChg chg="mod ord">
          <ac:chgData name="Valeria Trofimoff Lopez" userId="c751007f-e202-4e2e-a142-22fdd86494d1" providerId="ADAL" clId="{7D533341-B1CC-4EF9-9656-5D47C1972416}" dt="2022-09-09T15:29:39.145" v="4074" actId="700"/>
          <ac:spMkLst>
            <pc:docMk/>
            <pc:sldMk cId="2771386855" sldId="285"/>
            <ac:spMk id="2" creationId="{00000000-0000-0000-0000-000000000000}"/>
          </ac:spMkLst>
        </pc:spChg>
        <pc:spChg chg="add mod ord">
          <ac:chgData name="Valeria Trofimoff Lopez" userId="c751007f-e202-4e2e-a142-22fdd86494d1" providerId="ADAL" clId="{7D533341-B1CC-4EF9-9656-5D47C1972416}" dt="2022-09-09T15:32:42.727" v="4378" actId="20577"/>
          <ac:spMkLst>
            <pc:docMk/>
            <pc:sldMk cId="2771386855" sldId="285"/>
            <ac:spMk id="3" creationId="{A42C1EEA-A211-6F20-8D6B-2AE5B21AE0FD}"/>
          </ac:spMkLst>
        </pc:spChg>
        <pc:spChg chg="mod ord">
          <ac:chgData name="Valeria Trofimoff Lopez" userId="c751007f-e202-4e2e-a142-22fdd86494d1" providerId="ADAL" clId="{7D533341-B1CC-4EF9-9656-5D47C1972416}" dt="2022-09-09T15:30:25.755" v="4134" actId="120"/>
          <ac:spMkLst>
            <pc:docMk/>
            <pc:sldMk cId="2771386855" sldId="285"/>
            <ac:spMk id="4" creationId="{FA84D501-4001-1C46-204B-1DE210CC4C9C}"/>
          </ac:spMkLst>
        </pc:spChg>
        <pc:spChg chg="add mod">
          <ac:chgData name="Valeria Trofimoff Lopez" userId="c751007f-e202-4e2e-a142-22fdd86494d1" providerId="ADAL" clId="{7D533341-B1CC-4EF9-9656-5D47C1972416}" dt="2022-09-09T15:40:08.836" v="4785" actId="20577"/>
          <ac:spMkLst>
            <pc:docMk/>
            <pc:sldMk cId="2771386855" sldId="285"/>
            <ac:spMk id="5" creationId="{4CDAE89E-2FB7-D3A3-1D7C-3DC07ED7C767}"/>
          </ac:spMkLst>
        </pc:spChg>
      </pc:sldChg>
      <pc:sldChg chg="modSp add mod ord">
        <pc:chgData name="Valeria Trofimoff Lopez" userId="c751007f-e202-4e2e-a142-22fdd86494d1" providerId="ADAL" clId="{7D533341-B1CC-4EF9-9656-5D47C1972416}" dt="2022-09-10T13:17:08.473" v="6358"/>
        <pc:sldMkLst>
          <pc:docMk/>
          <pc:sldMk cId="3621459136" sldId="286"/>
        </pc:sldMkLst>
        <pc:spChg chg="mod">
          <ac:chgData name="Valeria Trofimoff Lopez" userId="c751007f-e202-4e2e-a142-22fdd86494d1" providerId="ADAL" clId="{7D533341-B1CC-4EF9-9656-5D47C1972416}" dt="2022-09-09T15:21:21.358" v="3703" actId="20577"/>
          <ac:spMkLst>
            <pc:docMk/>
            <pc:sldMk cId="3621459136" sldId="286"/>
            <ac:spMk id="2" creationId="{00000000-0000-0000-0000-000000000000}"/>
          </ac:spMkLst>
        </pc:spChg>
        <pc:spChg chg="mod">
          <ac:chgData name="Valeria Trofimoff Lopez" userId="c751007f-e202-4e2e-a142-22fdd86494d1" providerId="ADAL" clId="{7D533341-B1CC-4EF9-9656-5D47C1972416}" dt="2022-09-09T15:21:42.747" v="3781" actId="20577"/>
          <ac:spMkLst>
            <pc:docMk/>
            <pc:sldMk cId="3621459136" sldId="286"/>
            <ac:spMk id="3" creationId="{00000000-0000-0000-0000-000000000000}"/>
          </ac:spMkLst>
        </pc:spChg>
      </pc:sldChg>
      <pc:sldChg chg="addSp modSp add mod">
        <pc:chgData name="Valeria Trofimoff Lopez" userId="c751007f-e202-4e2e-a142-22fdd86494d1" providerId="ADAL" clId="{7D533341-B1CC-4EF9-9656-5D47C1972416}" dt="2022-09-09T15:40:12.628" v="4786"/>
        <pc:sldMkLst>
          <pc:docMk/>
          <pc:sldMk cId="2940460358" sldId="287"/>
        </pc:sldMkLst>
        <pc:spChg chg="mod">
          <ac:chgData name="Valeria Trofimoff Lopez" userId="c751007f-e202-4e2e-a142-22fdd86494d1" providerId="ADAL" clId="{7D533341-B1CC-4EF9-9656-5D47C1972416}" dt="2022-09-09T15:33:12.221" v="4418" actId="113"/>
          <ac:spMkLst>
            <pc:docMk/>
            <pc:sldMk cId="2940460358" sldId="287"/>
            <ac:spMk id="2" creationId="{00000000-0000-0000-0000-000000000000}"/>
          </ac:spMkLst>
        </pc:spChg>
        <pc:spChg chg="mod">
          <ac:chgData name="Valeria Trofimoff Lopez" userId="c751007f-e202-4e2e-a142-22fdd86494d1" providerId="ADAL" clId="{7D533341-B1CC-4EF9-9656-5D47C1972416}" dt="2022-09-09T15:35:44.858" v="4720" actId="1076"/>
          <ac:spMkLst>
            <pc:docMk/>
            <pc:sldMk cId="2940460358" sldId="287"/>
            <ac:spMk id="3" creationId="{A42C1EEA-A211-6F20-8D6B-2AE5B21AE0FD}"/>
          </ac:spMkLst>
        </pc:spChg>
        <pc:spChg chg="mod">
          <ac:chgData name="Valeria Trofimoff Lopez" userId="c751007f-e202-4e2e-a142-22fdd86494d1" providerId="ADAL" clId="{7D533341-B1CC-4EF9-9656-5D47C1972416}" dt="2022-09-09T15:34:36.367" v="4607" actId="14100"/>
          <ac:spMkLst>
            <pc:docMk/>
            <pc:sldMk cId="2940460358" sldId="287"/>
            <ac:spMk id="4" creationId="{FA84D501-4001-1C46-204B-1DE210CC4C9C}"/>
          </ac:spMkLst>
        </pc:spChg>
        <pc:spChg chg="add mod">
          <ac:chgData name="Valeria Trofimoff Lopez" userId="c751007f-e202-4e2e-a142-22fdd86494d1" providerId="ADAL" clId="{7D533341-B1CC-4EF9-9656-5D47C1972416}" dt="2022-09-09T15:35:41.526" v="4719" actId="14100"/>
          <ac:spMkLst>
            <pc:docMk/>
            <pc:sldMk cId="2940460358" sldId="287"/>
            <ac:spMk id="5" creationId="{2C52F29E-1482-3E92-E92D-2EBE5EA6F860}"/>
          </ac:spMkLst>
        </pc:spChg>
        <pc:spChg chg="add mod">
          <ac:chgData name="Valeria Trofimoff Lopez" userId="c751007f-e202-4e2e-a142-22fdd86494d1" providerId="ADAL" clId="{7D533341-B1CC-4EF9-9656-5D47C1972416}" dt="2022-09-09T15:40:12.628" v="4786"/>
          <ac:spMkLst>
            <pc:docMk/>
            <pc:sldMk cId="2940460358" sldId="287"/>
            <ac:spMk id="6" creationId="{C534E862-4B47-9CD4-2F93-C28F5A23E97F}"/>
          </ac:spMkLst>
        </pc:spChg>
      </pc:sldChg>
      <pc:sldChg chg="addSp delSp modSp add mod">
        <pc:chgData name="Valeria Trofimoff Lopez" userId="c751007f-e202-4e2e-a142-22fdd86494d1" providerId="ADAL" clId="{7D533341-B1CC-4EF9-9656-5D47C1972416}" dt="2022-09-09T20:44:10.113" v="6265" actId="20577"/>
        <pc:sldMkLst>
          <pc:docMk/>
          <pc:sldMk cId="1364425860" sldId="288"/>
        </pc:sldMkLst>
        <pc:spChg chg="mod">
          <ac:chgData name="Valeria Trofimoff Lopez" userId="c751007f-e202-4e2e-a142-22fdd86494d1" providerId="ADAL" clId="{7D533341-B1CC-4EF9-9656-5D47C1972416}" dt="2022-09-09T15:56:12.371" v="5761" actId="20577"/>
          <ac:spMkLst>
            <pc:docMk/>
            <pc:sldMk cId="1364425860" sldId="288"/>
            <ac:spMk id="2" creationId="{00000000-0000-0000-0000-000000000000}"/>
          </ac:spMkLst>
        </pc:spChg>
        <pc:spChg chg="del">
          <ac:chgData name="Valeria Trofimoff Lopez" userId="c751007f-e202-4e2e-a142-22fdd86494d1" providerId="ADAL" clId="{7D533341-B1CC-4EF9-9656-5D47C1972416}" dt="2022-09-09T15:57:18.035" v="5764" actId="478"/>
          <ac:spMkLst>
            <pc:docMk/>
            <pc:sldMk cId="1364425860" sldId="288"/>
            <ac:spMk id="3" creationId="{A7C5E18B-92FA-138B-0CD0-7B892057CD32}"/>
          </ac:spMkLst>
        </pc:spChg>
        <pc:spChg chg="add del mod">
          <ac:chgData name="Valeria Trofimoff Lopez" userId="c751007f-e202-4e2e-a142-22fdd86494d1" providerId="ADAL" clId="{7D533341-B1CC-4EF9-9656-5D47C1972416}" dt="2022-09-09T15:57:19.704" v="5765" actId="478"/>
          <ac:spMkLst>
            <pc:docMk/>
            <pc:sldMk cId="1364425860" sldId="288"/>
            <ac:spMk id="5" creationId="{2B9EEBD4-B687-2C87-9D2B-3D603C03AD52}"/>
          </ac:spMkLst>
        </pc:spChg>
        <pc:spChg chg="del">
          <ac:chgData name="Valeria Trofimoff Lopez" userId="c751007f-e202-4e2e-a142-22fdd86494d1" providerId="ADAL" clId="{7D533341-B1CC-4EF9-9656-5D47C1972416}" dt="2022-09-09T15:57:13.190" v="5762" actId="478"/>
          <ac:spMkLst>
            <pc:docMk/>
            <pc:sldMk cId="1364425860" sldId="288"/>
            <ac:spMk id="8" creationId="{02D9AA0E-0780-F932-E3BE-DAF990A8A26D}"/>
          </ac:spMkLst>
        </pc:spChg>
        <pc:spChg chg="del">
          <ac:chgData name="Valeria Trofimoff Lopez" userId="c751007f-e202-4e2e-a142-22fdd86494d1" providerId="ADAL" clId="{7D533341-B1CC-4EF9-9656-5D47C1972416}" dt="2022-09-09T15:57:18.035" v="5764" actId="478"/>
          <ac:spMkLst>
            <pc:docMk/>
            <pc:sldMk cId="1364425860" sldId="288"/>
            <ac:spMk id="9" creationId="{2F0D53C4-2C6E-C5A4-C538-62B5256B656D}"/>
          </ac:spMkLst>
        </pc:spChg>
        <pc:spChg chg="add mod">
          <ac:chgData name="Valeria Trofimoff Lopez" userId="c751007f-e202-4e2e-a142-22fdd86494d1" providerId="ADAL" clId="{7D533341-B1CC-4EF9-9656-5D47C1972416}" dt="2022-09-09T16:01:26.910" v="6008" actId="20577"/>
          <ac:spMkLst>
            <pc:docMk/>
            <pc:sldMk cId="1364425860" sldId="288"/>
            <ac:spMk id="10" creationId="{6CB581AA-D7BF-A1FA-AA49-1962B4DE7B3F}"/>
          </ac:spMkLst>
        </pc:spChg>
        <pc:spChg chg="add mod">
          <ac:chgData name="Valeria Trofimoff Lopez" userId="c751007f-e202-4e2e-a142-22fdd86494d1" providerId="ADAL" clId="{7D533341-B1CC-4EF9-9656-5D47C1972416}" dt="2022-09-09T15:59:48.028" v="5855" actId="20577"/>
          <ac:spMkLst>
            <pc:docMk/>
            <pc:sldMk cId="1364425860" sldId="288"/>
            <ac:spMk id="11" creationId="{15177739-EE7D-CDAA-5E1F-F51849B61E01}"/>
          </ac:spMkLst>
        </pc:spChg>
        <pc:spChg chg="add mod">
          <ac:chgData name="Valeria Trofimoff Lopez" userId="c751007f-e202-4e2e-a142-22fdd86494d1" providerId="ADAL" clId="{7D533341-B1CC-4EF9-9656-5D47C1972416}" dt="2022-09-09T20:44:10.113" v="6265" actId="20577"/>
          <ac:spMkLst>
            <pc:docMk/>
            <pc:sldMk cId="1364425860" sldId="288"/>
            <ac:spMk id="12" creationId="{F8C003C1-AE55-6A4A-2BCB-6E76E63857A8}"/>
          </ac:spMkLst>
        </pc:spChg>
        <pc:graphicFrameChg chg="add mod">
          <ac:chgData name="Valeria Trofimoff Lopez" userId="c751007f-e202-4e2e-a142-22fdd86494d1" providerId="ADAL" clId="{7D533341-B1CC-4EF9-9656-5D47C1972416}" dt="2022-09-09T15:57:57.589" v="5773" actId="1076"/>
          <ac:graphicFrameMkLst>
            <pc:docMk/>
            <pc:sldMk cId="1364425860" sldId="288"/>
            <ac:graphicFrameMk id="7" creationId="{74E1672E-2DC3-546D-53F0-EC4A01888B8A}"/>
          </ac:graphicFrameMkLst>
        </pc:graphicFrameChg>
        <pc:picChg chg="del">
          <ac:chgData name="Valeria Trofimoff Lopez" userId="c751007f-e202-4e2e-a142-22fdd86494d1" providerId="ADAL" clId="{7D533341-B1CC-4EF9-9656-5D47C1972416}" dt="2022-09-09T15:57:14.820" v="5763" actId="478"/>
          <ac:picMkLst>
            <pc:docMk/>
            <pc:sldMk cId="1364425860" sldId="288"/>
            <ac:picMk id="6" creationId="{C81C2145-77AF-EA09-6E2A-A22623172A01}"/>
          </ac:picMkLst>
        </pc:picChg>
      </pc:sldChg>
      <pc:sldChg chg="new del">
        <pc:chgData name="Valeria Trofimoff Lopez" userId="c751007f-e202-4e2e-a142-22fdd86494d1" providerId="ADAL" clId="{7D533341-B1CC-4EF9-9656-5D47C1972416}" dt="2022-09-09T15:56:01.877" v="5727" actId="47"/>
        <pc:sldMkLst>
          <pc:docMk/>
          <pc:sldMk cId="4209487453" sldId="288"/>
        </pc:sldMkLst>
      </pc:sldChg>
    </pc:docChg>
  </pc:docChgLst>
  <pc:docChgLst>
    <pc:chgData name="Valeria Trofimoff Lopez" userId="c751007f-e202-4e2e-a142-22fdd86494d1" providerId="ADAL" clId="{3D449585-8455-4FA8-91B6-B807EAD7FEC4}"/>
    <pc:docChg chg="undo custSel modSld">
      <pc:chgData name="Valeria Trofimoff Lopez" userId="c751007f-e202-4e2e-a142-22fdd86494d1" providerId="ADAL" clId="{3D449585-8455-4FA8-91B6-B807EAD7FEC4}" dt="2022-12-07T16:55:22.488" v="1780" actId="20577"/>
      <pc:docMkLst>
        <pc:docMk/>
      </pc:docMkLst>
      <pc:sldChg chg="addSp modSp">
        <pc:chgData name="Valeria Trofimoff Lopez" userId="c751007f-e202-4e2e-a142-22fdd86494d1" providerId="ADAL" clId="{3D449585-8455-4FA8-91B6-B807EAD7FEC4}" dt="2022-11-23T13:31:22.171" v="0"/>
        <pc:sldMkLst>
          <pc:docMk/>
          <pc:sldMk cId="789933709" sldId="256"/>
        </pc:sldMkLst>
        <pc:spChg chg="add mod">
          <ac:chgData name="Valeria Trofimoff Lopez" userId="c751007f-e202-4e2e-a142-22fdd86494d1" providerId="ADAL" clId="{3D449585-8455-4FA8-91B6-B807EAD7FEC4}" dt="2022-11-23T13:31:22.171" v="0"/>
          <ac:spMkLst>
            <pc:docMk/>
            <pc:sldMk cId="789933709" sldId="256"/>
            <ac:spMk id="4" creationId="{85F45E1B-CEDA-9AB9-3271-DF5EA68410EC}"/>
          </ac:spMkLst>
        </pc:spChg>
      </pc:sldChg>
      <pc:sldChg chg="addSp delSp modSp mod">
        <pc:chgData name="Valeria Trofimoff Lopez" userId="c751007f-e202-4e2e-a142-22fdd86494d1" providerId="ADAL" clId="{3D449585-8455-4FA8-91B6-B807EAD7FEC4}" dt="2022-12-07T16:20:30.461" v="1180" actId="1076"/>
        <pc:sldMkLst>
          <pc:docMk/>
          <pc:sldMk cId="645561922" sldId="259"/>
        </pc:sldMkLst>
        <pc:spChg chg="add del mod">
          <ac:chgData name="Valeria Trofimoff Lopez" userId="c751007f-e202-4e2e-a142-22fdd86494d1" providerId="ADAL" clId="{3D449585-8455-4FA8-91B6-B807EAD7FEC4}" dt="2022-12-05T12:02:47.036" v="38" actId="21"/>
          <ac:spMkLst>
            <pc:docMk/>
            <pc:sldMk cId="645561922" sldId="259"/>
            <ac:spMk id="2" creationId="{422E72DD-B3DC-411D-CB61-D30FCEE0015E}"/>
          </ac:spMkLst>
        </pc:spChg>
        <pc:spChg chg="add del mod">
          <ac:chgData name="Valeria Trofimoff Lopez" userId="c751007f-e202-4e2e-a142-22fdd86494d1" providerId="ADAL" clId="{3D449585-8455-4FA8-91B6-B807EAD7FEC4}" dt="2022-12-05T12:02:58.898" v="42" actId="21"/>
          <ac:spMkLst>
            <pc:docMk/>
            <pc:sldMk cId="645561922" sldId="259"/>
            <ac:spMk id="3" creationId="{5E63C3AD-15D3-F1BB-A38E-7C5D646665B3}"/>
          </ac:spMkLst>
        </pc:spChg>
        <pc:spChg chg="add mod">
          <ac:chgData name="Valeria Trofimoff Lopez" userId="c751007f-e202-4e2e-a142-22fdd86494d1" providerId="ADAL" clId="{3D449585-8455-4FA8-91B6-B807EAD7FEC4}" dt="2022-12-07T16:20:30.461" v="1180" actId="1076"/>
          <ac:spMkLst>
            <pc:docMk/>
            <pc:sldMk cId="645561922" sldId="259"/>
            <ac:spMk id="4" creationId="{9B924060-2B04-43E1-992C-039325A5D82F}"/>
          </ac:spMkLst>
        </pc:spChg>
        <pc:spChg chg="mod">
          <ac:chgData name="Valeria Trofimoff Lopez" userId="c751007f-e202-4e2e-a142-22fdd86494d1" providerId="ADAL" clId="{3D449585-8455-4FA8-91B6-B807EAD7FEC4}" dt="2022-12-05T11:58:04.650" v="4" actId="1076"/>
          <ac:spMkLst>
            <pc:docMk/>
            <pc:sldMk cId="645561922" sldId="259"/>
            <ac:spMk id="9" creationId="{153EA9F2-434D-5BFE-B787-46E6AB8BC54D}"/>
          </ac:spMkLst>
        </pc:spChg>
        <pc:graphicFrameChg chg="mod">
          <ac:chgData name="Valeria Trofimoff Lopez" userId="c751007f-e202-4e2e-a142-22fdd86494d1" providerId="ADAL" clId="{3D449585-8455-4FA8-91B6-B807EAD7FEC4}" dt="2022-12-05T11:59:12.908" v="15" actId="1076"/>
          <ac:graphicFrameMkLst>
            <pc:docMk/>
            <pc:sldMk cId="645561922" sldId="259"/>
            <ac:graphicFrameMk id="11" creationId="{11C56C00-C3F3-936A-6E5D-098E14E3EF1E}"/>
          </ac:graphicFrameMkLst>
        </pc:graphicFrameChg>
      </pc:sldChg>
      <pc:sldChg chg="addSp delSp modSp mod">
        <pc:chgData name="Valeria Trofimoff Lopez" userId="c751007f-e202-4e2e-a142-22fdd86494d1" providerId="ADAL" clId="{3D449585-8455-4FA8-91B6-B807EAD7FEC4}" dt="2022-12-05T12:03:10.477" v="47" actId="1076"/>
        <pc:sldMkLst>
          <pc:docMk/>
          <pc:sldMk cId="2080560618" sldId="261"/>
        </pc:sldMkLst>
        <pc:spChg chg="add del mod">
          <ac:chgData name="Valeria Trofimoff Lopez" userId="c751007f-e202-4e2e-a142-22fdd86494d1" providerId="ADAL" clId="{3D449585-8455-4FA8-91B6-B807EAD7FEC4}" dt="2022-12-05T12:02:38.787" v="35" actId="21"/>
          <ac:spMkLst>
            <pc:docMk/>
            <pc:sldMk cId="2080560618" sldId="261"/>
            <ac:spMk id="2" creationId="{65B44A7B-7D51-2E44-7464-ABE497F63DD4}"/>
          </ac:spMkLst>
        </pc:spChg>
        <pc:spChg chg="add mod">
          <ac:chgData name="Valeria Trofimoff Lopez" userId="c751007f-e202-4e2e-a142-22fdd86494d1" providerId="ADAL" clId="{3D449585-8455-4FA8-91B6-B807EAD7FEC4}" dt="2022-12-05T12:03:07.572" v="46" actId="1076"/>
          <ac:spMkLst>
            <pc:docMk/>
            <pc:sldMk cId="2080560618" sldId="261"/>
            <ac:spMk id="3" creationId="{7EB2E04E-8ADC-189D-F3D3-4EA21D603F0E}"/>
          </ac:spMkLst>
        </pc:spChg>
        <pc:spChg chg="add mod">
          <ac:chgData name="Valeria Trofimoff Lopez" userId="c751007f-e202-4e2e-a142-22fdd86494d1" providerId="ADAL" clId="{3D449585-8455-4FA8-91B6-B807EAD7FEC4}" dt="2022-12-05T12:03:10.477" v="47" actId="1076"/>
          <ac:spMkLst>
            <pc:docMk/>
            <pc:sldMk cId="2080560618" sldId="261"/>
            <ac:spMk id="4" creationId="{256011FA-70FD-05B4-471A-83BE11506D4E}"/>
          </ac:spMkLst>
        </pc:spChg>
        <pc:spChg chg="mod">
          <ac:chgData name="Valeria Trofimoff Lopez" userId="c751007f-e202-4e2e-a142-22fdd86494d1" providerId="ADAL" clId="{3D449585-8455-4FA8-91B6-B807EAD7FEC4}" dt="2022-12-05T12:00:51.052" v="26" actId="1076"/>
          <ac:spMkLst>
            <pc:docMk/>
            <pc:sldMk cId="2080560618" sldId="261"/>
            <ac:spMk id="8" creationId="{EF7EA05C-7AF6-187A-55C4-43B470FA8787}"/>
          </ac:spMkLst>
        </pc:spChg>
        <pc:spChg chg="mod">
          <ac:chgData name="Valeria Trofimoff Lopez" userId="c751007f-e202-4e2e-a142-22fdd86494d1" providerId="ADAL" clId="{3D449585-8455-4FA8-91B6-B807EAD7FEC4}" dt="2022-12-05T12:00:54.440" v="27" actId="1076"/>
          <ac:spMkLst>
            <pc:docMk/>
            <pc:sldMk cId="2080560618" sldId="261"/>
            <ac:spMk id="10" creationId="{F3559373-1BEB-AFD9-0403-87FB54A7F4EC}"/>
          </ac:spMkLst>
        </pc:spChg>
        <pc:graphicFrameChg chg="mod">
          <ac:chgData name="Valeria Trofimoff Lopez" userId="c751007f-e202-4e2e-a142-22fdd86494d1" providerId="ADAL" clId="{3D449585-8455-4FA8-91B6-B807EAD7FEC4}" dt="2022-12-05T12:00:46.796" v="25" actId="1076"/>
          <ac:graphicFrameMkLst>
            <pc:docMk/>
            <pc:sldMk cId="2080560618" sldId="261"/>
            <ac:graphicFrameMk id="11" creationId="{565EEB8C-49FD-5DE8-0559-C437097E6CC5}"/>
          </ac:graphicFrameMkLst>
        </pc:graphicFrameChg>
      </pc:sldChg>
      <pc:sldChg chg="addSp modSp mod">
        <pc:chgData name="Valeria Trofimoff Lopez" userId="c751007f-e202-4e2e-a142-22fdd86494d1" providerId="ADAL" clId="{3D449585-8455-4FA8-91B6-B807EAD7FEC4}" dt="2022-12-05T12:12:02.243" v="160" actId="207"/>
        <pc:sldMkLst>
          <pc:docMk/>
          <pc:sldMk cId="1064085078" sldId="265"/>
        </pc:sldMkLst>
        <pc:spChg chg="add mod">
          <ac:chgData name="Valeria Trofimoff Lopez" userId="c751007f-e202-4e2e-a142-22fdd86494d1" providerId="ADAL" clId="{3D449585-8455-4FA8-91B6-B807EAD7FEC4}" dt="2022-12-05T12:12:02.243" v="160" actId="207"/>
          <ac:spMkLst>
            <pc:docMk/>
            <pc:sldMk cId="1064085078" sldId="265"/>
            <ac:spMk id="2" creationId="{8C407892-CA6C-687E-20D6-9696888E7012}"/>
          </ac:spMkLst>
        </pc:spChg>
        <pc:spChg chg="mod">
          <ac:chgData name="Valeria Trofimoff Lopez" userId="c751007f-e202-4e2e-a142-22fdd86494d1" providerId="ADAL" clId="{3D449585-8455-4FA8-91B6-B807EAD7FEC4}" dt="2022-12-05T12:11:36.831" v="151" actId="1076"/>
          <ac:spMkLst>
            <pc:docMk/>
            <pc:sldMk cId="1064085078" sldId="265"/>
            <ac:spMk id="9" creationId="{1C485F74-364E-D776-1BFA-E43F682A0A95}"/>
          </ac:spMkLst>
        </pc:spChg>
        <pc:spChg chg="mod">
          <ac:chgData name="Valeria Trofimoff Lopez" userId="c751007f-e202-4e2e-a142-22fdd86494d1" providerId="ADAL" clId="{3D449585-8455-4FA8-91B6-B807EAD7FEC4}" dt="2022-12-05T12:11:43.691" v="154" actId="1076"/>
          <ac:spMkLst>
            <pc:docMk/>
            <pc:sldMk cId="1064085078" sldId="265"/>
            <ac:spMk id="10" creationId="{C35C6381-9B29-F0F3-F1E4-24B32C672F4D}"/>
          </ac:spMkLst>
        </pc:spChg>
        <pc:graphicFrameChg chg="mod modGraphic">
          <ac:chgData name="Valeria Trofimoff Lopez" userId="c751007f-e202-4e2e-a142-22fdd86494d1" providerId="ADAL" clId="{3D449585-8455-4FA8-91B6-B807EAD7FEC4}" dt="2022-12-05T12:11:41.125" v="153" actId="1076"/>
          <ac:graphicFrameMkLst>
            <pc:docMk/>
            <pc:sldMk cId="1064085078" sldId="265"/>
            <ac:graphicFrameMk id="11" creationId="{75A2526C-9421-2E0C-2FC1-6A38D1F225B2}"/>
          </ac:graphicFrameMkLst>
        </pc:graphicFrameChg>
      </pc:sldChg>
      <pc:sldChg chg="addSp delSp modSp mod">
        <pc:chgData name="Valeria Trofimoff Lopez" userId="c751007f-e202-4e2e-a142-22fdd86494d1" providerId="ADAL" clId="{3D449585-8455-4FA8-91B6-B807EAD7FEC4}" dt="2022-12-07T16:29:51.194" v="1657" actId="20577"/>
        <pc:sldMkLst>
          <pc:docMk/>
          <pc:sldMk cId="308050574" sldId="268"/>
        </pc:sldMkLst>
        <pc:spChg chg="mod">
          <ac:chgData name="Valeria Trofimoff Lopez" userId="c751007f-e202-4e2e-a142-22fdd86494d1" providerId="ADAL" clId="{3D449585-8455-4FA8-91B6-B807EAD7FEC4}" dt="2022-12-07T16:29:51.194" v="1657" actId="20577"/>
          <ac:spMkLst>
            <pc:docMk/>
            <pc:sldMk cId="308050574" sldId="268"/>
            <ac:spMk id="10" creationId="{EB8C9940-6D8E-029F-51D9-D25C098E2982}"/>
          </ac:spMkLst>
        </pc:spChg>
        <pc:spChg chg="add del mod">
          <ac:chgData name="Valeria Trofimoff Lopez" userId="c751007f-e202-4e2e-a142-22fdd86494d1" providerId="ADAL" clId="{3D449585-8455-4FA8-91B6-B807EAD7FEC4}" dt="2022-12-07T16:23:51.504" v="1433"/>
          <ac:spMkLst>
            <pc:docMk/>
            <pc:sldMk cId="308050574" sldId="268"/>
            <ac:spMk id="12" creationId="{6C722FC3-ED6E-6AD1-80EB-80E1CA322A3B}"/>
          </ac:spMkLst>
        </pc:spChg>
        <pc:spChg chg="add del mod">
          <ac:chgData name="Valeria Trofimoff Lopez" userId="c751007f-e202-4e2e-a142-22fdd86494d1" providerId="ADAL" clId="{3D449585-8455-4FA8-91B6-B807EAD7FEC4}" dt="2022-12-07T16:24:14.746" v="1470" actId="20577"/>
          <ac:spMkLst>
            <pc:docMk/>
            <pc:sldMk cId="308050574" sldId="268"/>
            <ac:spMk id="14" creationId="{FD596EB5-9987-30A3-ECA4-D09B8D2FB5B7}"/>
          </ac:spMkLst>
        </pc:spChg>
        <pc:graphicFrameChg chg="add mod">
          <ac:chgData name="Valeria Trofimoff Lopez" userId="c751007f-e202-4e2e-a142-22fdd86494d1" providerId="ADAL" clId="{3D449585-8455-4FA8-91B6-B807EAD7FEC4}" dt="2022-12-07T16:24:22.097" v="1473" actId="404"/>
          <ac:graphicFrameMkLst>
            <pc:docMk/>
            <pc:sldMk cId="308050574" sldId="268"/>
            <ac:graphicFrameMk id="2" creationId="{44241049-59BB-F681-F931-4D0BB7A66A69}"/>
          </ac:graphicFrameMkLst>
        </pc:graphicFrameChg>
        <pc:graphicFrameChg chg="add del">
          <ac:chgData name="Valeria Trofimoff Lopez" userId="c751007f-e202-4e2e-a142-22fdd86494d1" providerId="ADAL" clId="{3D449585-8455-4FA8-91B6-B807EAD7FEC4}" dt="2022-12-07T16:23:26.403" v="1417" actId="478"/>
          <ac:graphicFrameMkLst>
            <pc:docMk/>
            <pc:sldMk cId="308050574" sldId="268"/>
            <ac:graphicFrameMk id="13" creationId="{D68B5A09-5598-CAC5-FB7A-08627CC96AD1}"/>
          </ac:graphicFrameMkLst>
        </pc:graphicFrameChg>
      </pc:sldChg>
      <pc:sldChg chg="modSp mod">
        <pc:chgData name="Valeria Trofimoff Lopez" userId="c751007f-e202-4e2e-a142-22fdd86494d1" providerId="ADAL" clId="{3D449585-8455-4FA8-91B6-B807EAD7FEC4}" dt="2022-12-07T16:37:08.091" v="1659" actId="20577"/>
        <pc:sldMkLst>
          <pc:docMk/>
          <pc:sldMk cId="3102759098" sldId="269"/>
        </pc:sldMkLst>
        <pc:spChg chg="mod">
          <ac:chgData name="Valeria Trofimoff Lopez" userId="c751007f-e202-4e2e-a142-22fdd86494d1" providerId="ADAL" clId="{3D449585-8455-4FA8-91B6-B807EAD7FEC4}" dt="2022-12-05T12:15:40.250" v="291" actId="14100"/>
          <ac:spMkLst>
            <pc:docMk/>
            <pc:sldMk cId="3102759098" sldId="269"/>
            <ac:spMk id="12" creationId="{8C300A2B-52A3-D5F6-3AD7-4F21D31A8E10}"/>
          </ac:spMkLst>
        </pc:spChg>
        <pc:spChg chg="mod">
          <ac:chgData name="Valeria Trofimoff Lopez" userId="c751007f-e202-4e2e-a142-22fdd86494d1" providerId="ADAL" clId="{3D449585-8455-4FA8-91B6-B807EAD7FEC4}" dt="2022-12-07T16:37:08.091" v="1659" actId="20577"/>
          <ac:spMkLst>
            <pc:docMk/>
            <pc:sldMk cId="3102759098" sldId="269"/>
            <ac:spMk id="13" creationId="{16C4334B-59FF-83D7-06FD-0DEE37A4F029}"/>
          </ac:spMkLst>
        </pc:spChg>
      </pc:sldChg>
      <pc:sldChg chg="modSp mod">
        <pc:chgData name="Valeria Trofimoff Lopez" userId="c751007f-e202-4e2e-a142-22fdd86494d1" providerId="ADAL" clId="{3D449585-8455-4FA8-91B6-B807EAD7FEC4}" dt="2022-12-05T12:22:32.016" v="344" actId="207"/>
        <pc:sldMkLst>
          <pc:docMk/>
          <pc:sldMk cId="3532241916" sldId="272"/>
        </pc:sldMkLst>
        <pc:spChg chg="mod">
          <ac:chgData name="Valeria Trofimoff Lopez" userId="c751007f-e202-4e2e-a142-22fdd86494d1" providerId="ADAL" clId="{3D449585-8455-4FA8-91B6-B807EAD7FEC4}" dt="2022-12-05T12:22:32.016" v="344" actId="207"/>
          <ac:spMkLst>
            <pc:docMk/>
            <pc:sldMk cId="3532241916" sldId="272"/>
            <ac:spMk id="12" creationId="{15FC794C-2D36-B9B7-7273-876E6D996C4F}"/>
          </ac:spMkLst>
        </pc:spChg>
      </pc:sldChg>
      <pc:sldChg chg="modSp mod">
        <pc:chgData name="Valeria Trofimoff Lopez" userId="c751007f-e202-4e2e-a142-22fdd86494d1" providerId="ADAL" clId="{3D449585-8455-4FA8-91B6-B807EAD7FEC4}" dt="2022-12-05T12:29:51.533" v="1008" actId="20577"/>
        <pc:sldMkLst>
          <pc:docMk/>
          <pc:sldMk cId="3407567397" sldId="275"/>
        </pc:sldMkLst>
        <pc:spChg chg="mod">
          <ac:chgData name="Valeria Trofimoff Lopez" userId="c751007f-e202-4e2e-a142-22fdd86494d1" providerId="ADAL" clId="{3D449585-8455-4FA8-91B6-B807EAD7FEC4}" dt="2022-12-05T12:29:51.533" v="1008" actId="20577"/>
          <ac:spMkLst>
            <pc:docMk/>
            <pc:sldMk cId="3407567397" sldId="275"/>
            <ac:spMk id="3" creationId="{10AEDB23-4FA5-0572-E7C2-125B30ED76E0}"/>
          </ac:spMkLst>
        </pc:spChg>
      </pc:sldChg>
      <pc:sldChg chg="modSp mod">
        <pc:chgData name="Valeria Trofimoff Lopez" userId="c751007f-e202-4e2e-a142-22fdd86494d1" providerId="ADAL" clId="{3D449585-8455-4FA8-91B6-B807EAD7FEC4}" dt="2022-12-07T16:23:00.253" v="1410" actId="20577"/>
        <pc:sldMkLst>
          <pc:docMk/>
          <pc:sldMk cId="3899679734" sldId="276"/>
        </pc:sldMkLst>
        <pc:spChg chg="mod ord">
          <ac:chgData name="Valeria Trofimoff Lopez" userId="c751007f-e202-4e2e-a142-22fdd86494d1" providerId="ADAL" clId="{3D449585-8455-4FA8-91B6-B807EAD7FEC4}" dt="2022-12-05T12:09:54.655" v="90" actId="207"/>
          <ac:spMkLst>
            <pc:docMk/>
            <pc:sldMk cId="3899679734" sldId="276"/>
            <ac:spMk id="13" creationId="{B35096A3-3B98-7C57-6866-80949A23D0B7}"/>
          </ac:spMkLst>
        </pc:spChg>
        <pc:spChg chg="mod ord">
          <ac:chgData name="Valeria Trofimoff Lopez" userId="c751007f-e202-4e2e-a142-22fdd86494d1" providerId="ADAL" clId="{3D449585-8455-4FA8-91B6-B807EAD7FEC4}" dt="2022-12-07T16:23:00.253" v="1410" actId="20577"/>
          <ac:spMkLst>
            <pc:docMk/>
            <pc:sldMk cId="3899679734" sldId="276"/>
            <ac:spMk id="14" creationId="{7D6011F5-1DF7-72DB-22A3-04BB90F7716B}"/>
          </ac:spMkLst>
        </pc:spChg>
      </pc:sldChg>
      <pc:sldChg chg="addSp modSp mod">
        <pc:chgData name="Valeria Trofimoff Lopez" userId="c751007f-e202-4e2e-a142-22fdd86494d1" providerId="ADAL" clId="{3D449585-8455-4FA8-91B6-B807EAD7FEC4}" dt="2022-12-05T12:25:01.501" v="591" actId="120"/>
        <pc:sldMkLst>
          <pc:docMk/>
          <pc:sldMk cId="1225697151" sldId="277"/>
        </pc:sldMkLst>
        <pc:spChg chg="add mod">
          <ac:chgData name="Valeria Trofimoff Lopez" userId="c751007f-e202-4e2e-a142-22fdd86494d1" providerId="ADAL" clId="{3D449585-8455-4FA8-91B6-B807EAD7FEC4}" dt="2022-12-05T12:25:01.501" v="591" actId="120"/>
          <ac:spMkLst>
            <pc:docMk/>
            <pc:sldMk cId="1225697151" sldId="277"/>
            <ac:spMk id="2" creationId="{021BF77E-D2BD-F060-75C6-9DA6A1DB37C4}"/>
          </ac:spMkLst>
        </pc:spChg>
        <pc:spChg chg="mod">
          <ac:chgData name="Valeria Trofimoff Lopez" userId="c751007f-e202-4e2e-a142-22fdd86494d1" providerId="ADAL" clId="{3D449585-8455-4FA8-91B6-B807EAD7FEC4}" dt="2022-12-05T12:18:53.068" v="304" actId="1076"/>
          <ac:spMkLst>
            <pc:docMk/>
            <pc:sldMk cId="1225697151" sldId="277"/>
            <ac:spMk id="9" creationId="{0758EB37-42A7-0F31-7E9F-217600A73F1D}"/>
          </ac:spMkLst>
        </pc:spChg>
        <pc:spChg chg="mod">
          <ac:chgData name="Valeria Trofimoff Lopez" userId="c751007f-e202-4e2e-a142-22fdd86494d1" providerId="ADAL" clId="{3D449585-8455-4FA8-91B6-B807EAD7FEC4}" dt="2022-12-05T12:19:02.123" v="306" actId="1076"/>
          <ac:spMkLst>
            <pc:docMk/>
            <pc:sldMk cId="1225697151" sldId="277"/>
            <ac:spMk id="10" creationId="{C15E4B06-ABF1-E331-642F-E0663923B073}"/>
          </ac:spMkLst>
        </pc:spChg>
        <pc:graphicFrameChg chg="mod">
          <ac:chgData name="Valeria Trofimoff Lopez" userId="c751007f-e202-4e2e-a142-22fdd86494d1" providerId="ADAL" clId="{3D449585-8455-4FA8-91B6-B807EAD7FEC4}" dt="2022-12-05T12:18:56.790" v="305" actId="1076"/>
          <ac:graphicFrameMkLst>
            <pc:docMk/>
            <pc:sldMk cId="1225697151" sldId="277"/>
            <ac:graphicFrameMk id="11" creationId="{A2E0FFF0-EE5B-5F88-DAC1-C8CBC69223FA}"/>
          </ac:graphicFrameMkLst>
        </pc:graphicFrameChg>
      </pc:sldChg>
      <pc:sldChg chg="modSp mod">
        <pc:chgData name="Valeria Trofimoff Lopez" userId="c751007f-e202-4e2e-a142-22fdd86494d1" providerId="ADAL" clId="{3D449585-8455-4FA8-91B6-B807EAD7FEC4}" dt="2022-12-07T16:20:03.270" v="1170" actId="20577"/>
        <pc:sldMkLst>
          <pc:docMk/>
          <pc:sldMk cId="2771386855" sldId="285"/>
        </pc:sldMkLst>
        <pc:spChg chg="mod">
          <ac:chgData name="Valeria Trofimoff Lopez" userId="c751007f-e202-4e2e-a142-22fdd86494d1" providerId="ADAL" clId="{3D449585-8455-4FA8-91B6-B807EAD7FEC4}" dt="2022-12-07T16:20:03.270" v="1170" actId="20577"/>
          <ac:spMkLst>
            <pc:docMk/>
            <pc:sldMk cId="2771386855" sldId="285"/>
            <ac:spMk id="3" creationId="{92D95B18-537D-2AC4-4FF0-5CD3F33EDCCA}"/>
          </ac:spMkLst>
        </pc:spChg>
      </pc:sldChg>
      <pc:sldChg chg="modSp mod">
        <pc:chgData name="Valeria Trofimoff Lopez" userId="c751007f-e202-4e2e-a142-22fdd86494d1" providerId="ADAL" clId="{3D449585-8455-4FA8-91B6-B807EAD7FEC4}" dt="2022-12-07T16:37:12.869" v="1661" actId="20577"/>
        <pc:sldMkLst>
          <pc:docMk/>
          <pc:sldMk cId="1364425860" sldId="288"/>
        </pc:sldMkLst>
        <pc:spChg chg="mod">
          <ac:chgData name="Valeria Trofimoff Lopez" userId="c751007f-e202-4e2e-a142-22fdd86494d1" providerId="ADAL" clId="{3D449585-8455-4FA8-91B6-B807EAD7FEC4}" dt="2022-12-07T16:27:02.830" v="1535" actId="20577"/>
          <ac:spMkLst>
            <pc:docMk/>
            <pc:sldMk cId="1364425860" sldId="288"/>
            <ac:spMk id="9" creationId="{77C1605D-A741-B13A-39BB-C05C14EFCCF8}"/>
          </ac:spMkLst>
        </pc:spChg>
        <pc:spChg chg="mod">
          <ac:chgData name="Valeria Trofimoff Lopez" userId="c751007f-e202-4e2e-a142-22fdd86494d1" providerId="ADAL" clId="{3D449585-8455-4FA8-91B6-B807EAD7FEC4}" dt="2022-12-07T16:37:12.869" v="1661" actId="20577"/>
          <ac:spMkLst>
            <pc:docMk/>
            <pc:sldMk cId="1364425860" sldId="288"/>
            <ac:spMk id="13" creationId="{8DFA19DA-5ADF-D8D2-6821-B05775E7A2C7}"/>
          </ac:spMkLst>
        </pc:spChg>
      </pc:sldChg>
      <pc:sldChg chg="modSp mod">
        <pc:chgData name="Valeria Trofimoff Lopez" userId="c751007f-e202-4e2e-a142-22fdd86494d1" providerId="ADAL" clId="{3D449585-8455-4FA8-91B6-B807EAD7FEC4}" dt="2022-12-05T11:54:51.433" v="2" actId="207"/>
        <pc:sldMkLst>
          <pc:docMk/>
          <pc:sldMk cId="3617440204" sldId="289"/>
        </pc:sldMkLst>
        <pc:spChg chg="mod">
          <ac:chgData name="Valeria Trofimoff Lopez" userId="c751007f-e202-4e2e-a142-22fdd86494d1" providerId="ADAL" clId="{3D449585-8455-4FA8-91B6-B807EAD7FEC4}" dt="2022-12-05T11:54:51.433" v="2" actId="207"/>
          <ac:spMkLst>
            <pc:docMk/>
            <pc:sldMk cId="3617440204" sldId="289"/>
            <ac:spMk id="7" creationId="{24C6AA19-F8BE-A4E3-145E-199DE6E00A6E}"/>
          </ac:spMkLst>
        </pc:spChg>
      </pc:sldChg>
      <pc:sldChg chg="addSp modSp mod">
        <pc:chgData name="Valeria Trofimoff Lopez" userId="c751007f-e202-4e2e-a142-22fdd86494d1" providerId="ADAL" clId="{3D449585-8455-4FA8-91B6-B807EAD7FEC4}" dt="2022-12-05T12:04:47.642" v="59" actId="20577"/>
        <pc:sldMkLst>
          <pc:docMk/>
          <pc:sldMk cId="460301758" sldId="290"/>
        </pc:sldMkLst>
        <pc:spChg chg="add mod">
          <ac:chgData name="Valeria Trofimoff Lopez" userId="c751007f-e202-4e2e-a142-22fdd86494d1" providerId="ADAL" clId="{3D449585-8455-4FA8-91B6-B807EAD7FEC4}" dt="2022-12-05T12:04:42.443" v="57" actId="20577"/>
          <ac:spMkLst>
            <pc:docMk/>
            <pc:sldMk cId="460301758" sldId="290"/>
            <ac:spMk id="2" creationId="{6FA389B9-7734-D1CF-8A67-6B7BD3C59D68}"/>
          </ac:spMkLst>
        </pc:spChg>
        <pc:spChg chg="mod">
          <ac:chgData name="Valeria Trofimoff Lopez" userId="c751007f-e202-4e2e-a142-22fdd86494d1" providerId="ADAL" clId="{3D449585-8455-4FA8-91B6-B807EAD7FEC4}" dt="2022-12-05T12:04:25.598" v="52" actId="1076"/>
          <ac:spMkLst>
            <pc:docMk/>
            <pc:sldMk cId="460301758" sldId="290"/>
            <ac:spMk id="5" creationId="{0EDE3C61-12FB-D056-8DE0-C66E0DE90949}"/>
          </ac:spMkLst>
        </pc:spChg>
        <pc:spChg chg="mod">
          <ac:chgData name="Valeria Trofimoff Lopez" userId="c751007f-e202-4e2e-a142-22fdd86494d1" providerId="ADAL" clId="{3D449585-8455-4FA8-91B6-B807EAD7FEC4}" dt="2022-12-05T12:04:30.704" v="53" actId="1076"/>
          <ac:spMkLst>
            <pc:docMk/>
            <pc:sldMk cId="460301758" sldId="290"/>
            <ac:spMk id="8" creationId="{EF7EA05C-7AF6-187A-55C4-43B470FA8787}"/>
          </ac:spMkLst>
        </pc:spChg>
        <pc:spChg chg="mod">
          <ac:chgData name="Valeria Trofimoff Lopez" userId="c751007f-e202-4e2e-a142-22fdd86494d1" providerId="ADAL" clId="{3D449585-8455-4FA8-91B6-B807EAD7FEC4}" dt="2022-12-05T12:04:47.642" v="59" actId="20577"/>
          <ac:spMkLst>
            <pc:docMk/>
            <pc:sldMk cId="460301758" sldId="290"/>
            <ac:spMk id="9" creationId="{B281FA32-5792-6680-E7EE-AAC61567D457}"/>
          </ac:spMkLst>
        </pc:spChg>
        <pc:graphicFrameChg chg="mod">
          <ac:chgData name="Valeria Trofimoff Lopez" userId="c751007f-e202-4e2e-a142-22fdd86494d1" providerId="ADAL" clId="{3D449585-8455-4FA8-91B6-B807EAD7FEC4}" dt="2022-12-05T12:04:19.978" v="50" actId="1076"/>
          <ac:graphicFrameMkLst>
            <pc:docMk/>
            <pc:sldMk cId="460301758" sldId="290"/>
            <ac:graphicFrameMk id="3" creationId="{F2E89862-55F3-2605-F13B-7236FE0AD905}"/>
          </ac:graphicFrameMkLst>
        </pc:graphicFrameChg>
      </pc:sldChg>
      <pc:sldChg chg="modSp mod">
        <pc:chgData name="Valeria Trofimoff Lopez" userId="c751007f-e202-4e2e-a142-22fdd86494d1" providerId="ADAL" clId="{3D449585-8455-4FA8-91B6-B807EAD7FEC4}" dt="2022-12-07T16:22:38.089" v="1363" actId="20577"/>
        <pc:sldMkLst>
          <pc:docMk/>
          <pc:sldMk cId="1107999268" sldId="291"/>
        </pc:sldMkLst>
        <pc:spChg chg="mod">
          <ac:chgData name="Valeria Trofimoff Lopez" userId="c751007f-e202-4e2e-a142-22fdd86494d1" providerId="ADAL" clId="{3D449585-8455-4FA8-91B6-B807EAD7FEC4}" dt="2022-12-07T16:22:38.089" v="1363" actId="20577"/>
          <ac:spMkLst>
            <pc:docMk/>
            <pc:sldMk cId="1107999268" sldId="291"/>
            <ac:spMk id="6" creationId="{8007B5E8-1F30-6332-9E6C-47EBD326CCCD}"/>
          </ac:spMkLst>
        </pc:spChg>
      </pc:sldChg>
      <pc:sldChg chg="delSp modSp mod">
        <pc:chgData name="Valeria Trofimoff Lopez" userId="c751007f-e202-4e2e-a142-22fdd86494d1" providerId="ADAL" clId="{3D449585-8455-4FA8-91B6-B807EAD7FEC4}" dt="2022-12-07T16:55:22.488" v="1780" actId="20577"/>
        <pc:sldMkLst>
          <pc:docMk/>
          <pc:sldMk cId="3482114577" sldId="292"/>
        </pc:sldMkLst>
        <pc:spChg chg="mod">
          <ac:chgData name="Valeria Trofimoff Lopez" userId="c751007f-e202-4e2e-a142-22fdd86494d1" providerId="ADAL" clId="{3D449585-8455-4FA8-91B6-B807EAD7FEC4}" dt="2022-12-07T16:54:18.776" v="1663" actId="20577"/>
          <ac:spMkLst>
            <pc:docMk/>
            <pc:sldMk cId="3482114577" sldId="292"/>
            <ac:spMk id="10" creationId="{392192F0-04A5-2478-1A0E-D210C4C91EBB}"/>
          </ac:spMkLst>
        </pc:spChg>
        <pc:spChg chg="mod">
          <ac:chgData name="Valeria Trofimoff Lopez" userId="c751007f-e202-4e2e-a142-22fdd86494d1" providerId="ADAL" clId="{3D449585-8455-4FA8-91B6-B807EAD7FEC4}" dt="2022-12-07T16:55:22.488" v="1780" actId="20577"/>
          <ac:spMkLst>
            <pc:docMk/>
            <pc:sldMk cId="3482114577" sldId="292"/>
            <ac:spMk id="11" creationId="{FE9DA61D-37D3-B65C-869C-07C8329CF109}"/>
          </ac:spMkLst>
        </pc:spChg>
        <pc:spChg chg="del">
          <ac:chgData name="Valeria Trofimoff Lopez" userId="c751007f-e202-4e2e-a142-22fdd86494d1" providerId="ADAL" clId="{3D449585-8455-4FA8-91B6-B807EAD7FEC4}" dt="2022-12-07T16:54:58.194" v="1716" actId="478"/>
          <ac:spMkLst>
            <pc:docMk/>
            <pc:sldMk cId="3482114577" sldId="292"/>
            <ac:spMk id="12" creationId="{5D111175-D9A9-640F-2679-A704A1F6AED4}"/>
          </ac:spMkLst>
        </pc:spChg>
        <pc:spChg chg="mod">
          <ac:chgData name="Valeria Trofimoff Lopez" userId="c751007f-e202-4e2e-a142-22fdd86494d1" providerId="ADAL" clId="{3D449585-8455-4FA8-91B6-B807EAD7FEC4}" dt="2022-12-07T16:54:55.355" v="1715" actId="20577"/>
          <ac:spMkLst>
            <pc:docMk/>
            <pc:sldMk cId="3482114577" sldId="292"/>
            <ac:spMk id="13" creationId="{1C2ADE15-E142-E703-8BA9-17373A0335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cesiedu-my.sharepoint.com/personal/1118311821_icesi_edu_co/Documents/CD/Graficas%20Cau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cesiedu-my.sharepoint.com/personal/1118311821_icesi_edu_co/Documents/CD/Cauca/Graficas%20Cau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CORRECCIONES_D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cesiedu-my.sharepoint.com/personal/1118311821_icesi_edu_co/Documents/CD/Cauca/Graficas%20Cau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cesiedu-my.sharepoint.com/personal/1118311821_icesi_edu_co/Documents/CD/Cauca/Graficas%20Cau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Hoja8!$D$2:$D$6</c:f>
              <c:strCache>
                <c:ptCount val="5"/>
                <c:pt idx="0">
                  <c:v>Popayan</c:v>
                </c:pt>
                <c:pt idx="1">
                  <c:v>Piendamó</c:v>
                </c:pt>
                <c:pt idx="2">
                  <c:v>Timbío</c:v>
                </c:pt>
                <c:pt idx="3">
                  <c:v>El Tambo</c:v>
                </c:pt>
                <c:pt idx="4">
                  <c:v>Cajibío</c:v>
                </c:pt>
              </c:strCache>
            </c:strRef>
          </c:cat>
          <c:val>
            <c:numRef>
              <c:f>Hoja8!$E$2:$E$6</c:f>
              <c:numCache>
                <c:formatCode>0.00%</c:formatCode>
                <c:ptCount val="5"/>
                <c:pt idx="0">
                  <c:v>0.184</c:v>
                </c:pt>
                <c:pt idx="1">
                  <c:v>0.307</c:v>
                </c:pt>
                <c:pt idx="2">
                  <c:v>0.35699999999999998</c:v>
                </c:pt>
                <c:pt idx="3">
                  <c:v>0.46</c:v>
                </c:pt>
                <c:pt idx="4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5-4EB0-A880-224A3ED099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0091232"/>
        <c:axId val="767645232"/>
      </c:barChart>
      <c:catAx>
        <c:axId val="7700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7645232"/>
        <c:crosses val="autoZero"/>
        <c:auto val="1"/>
        <c:lblAlgn val="ctr"/>
        <c:lblOffset val="100"/>
        <c:noMultiLvlLbl val="0"/>
      </c:catAx>
      <c:valAx>
        <c:axId val="7676452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009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Seguridad!$B$15</c:f>
              <c:strCache>
                <c:ptCount val="1"/>
                <c:pt idx="0">
                  <c:v>Popayán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Seguridad!$C$14:$G$14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Seguridad!$C$15:$G$15</c:f>
              <c:numCache>
                <c:formatCode>0</c:formatCode>
                <c:ptCount val="5"/>
                <c:pt idx="0">
                  <c:v>20.53</c:v>
                </c:pt>
                <c:pt idx="1">
                  <c:v>20.440000000000001</c:v>
                </c:pt>
                <c:pt idx="2">
                  <c:v>17.7</c:v>
                </c:pt>
                <c:pt idx="3">
                  <c:v>21.2</c:v>
                </c:pt>
                <c:pt idx="4">
                  <c:v>23.77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58-4FCF-AD09-A7A51EBF880B}"/>
            </c:ext>
          </c:extLst>
        </c:ser>
        <c:ser>
          <c:idx val="1"/>
          <c:order val="1"/>
          <c:tx>
            <c:strRef>
              <c:f>Seguridad!$B$16</c:f>
              <c:strCache>
                <c:ptCount val="1"/>
                <c:pt idx="0">
                  <c:v>El Tambo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Seguridad!$C$14:$G$14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Seguridad!$C$16:$G$16</c:f>
              <c:numCache>
                <c:formatCode>0</c:formatCode>
                <c:ptCount val="5"/>
                <c:pt idx="0">
                  <c:v>75.290000000000006</c:v>
                </c:pt>
                <c:pt idx="1">
                  <c:v>85.36</c:v>
                </c:pt>
                <c:pt idx="2">
                  <c:v>85.44</c:v>
                </c:pt>
                <c:pt idx="3">
                  <c:v>146.91999999999999</c:v>
                </c:pt>
                <c:pt idx="4">
                  <c:v>112.55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58-4FCF-AD09-A7A51EBF880B}"/>
            </c:ext>
          </c:extLst>
        </c:ser>
        <c:ser>
          <c:idx val="2"/>
          <c:order val="2"/>
          <c:tx>
            <c:strRef>
              <c:f>Seguridad!$B$17</c:f>
              <c:strCache>
                <c:ptCount val="1"/>
                <c:pt idx="0">
                  <c:v>Timbío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Seguridad!$C$14:$G$14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Seguridad!$C$17:$G$17</c:f>
              <c:numCache>
                <c:formatCode>0</c:formatCode>
                <c:ptCount val="5"/>
                <c:pt idx="0">
                  <c:v>28.77</c:v>
                </c:pt>
                <c:pt idx="1">
                  <c:v>22.55</c:v>
                </c:pt>
                <c:pt idx="2">
                  <c:v>22.29</c:v>
                </c:pt>
                <c:pt idx="3">
                  <c:v>27.56</c:v>
                </c:pt>
                <c:pt idx="4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58-4FCF-AD09-A7A51EBF880B}"/>
            </c:ext>
          </c:extLst>
        </c:ser>
        <c:ser>
          <c:idx val="3"/>
          <c:order val="3"/>
          <c:tx>
            <c:strRef>
              <c:f>Seguridad!$B$18</c:f>
              <c:strCache>
                <c:ptCount val="1"/>
                <c:pt idx="0">
                  <c:v>Cajibío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Seguridad!$C$14:$G$14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Seguridad!$C$18:$G$18</c:f>
              <c:numCache>
                <c:formatCode>0</c:formatCode>
                <c:ptCount val="5"/>
                <c:pt idx="0">
                  <c:v>31.46</c:v>
                </c:pt>
                <c:pt idx="1">
                  <c:v>38.08</c:v>
                </c:pt>
                <c:pt idx="2">
                  <c:v>42.41</c:v>
                </c:pt>
                <c:pt idx="3">
                  <c:v>49.03</c:v>
                </c:pt>
                <c:pt idx="4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58-4FCF-AD09-A7A51EBF880B}"/>
            </c:ext>
          </c:extLst>
        </c:ser>
        <c:ser>
          <c:idx val="4"/>
          <c:order val="4"/>
          <c:tx>
            <c:strRef>
              <c:f>Seguridad!$B$19</c:f>
              <c:strCache>
                <c:ptCount val="1"/>
                <c:pt idx="0">
                  <c:v>Piendamó-Tunía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Seguridad!$C$14:$G$14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Seguridad!$C$19:$G$19</c:f>
              <c:numCache>
                <c:formatCode>0</c:formatCode>
                <c:ptCount val="5"/>
                <c:pt idx="0">
                  <c:v>17.96</c:v>
                </c:pt>
                <c:pt idx="1">
                  <c:v>19.600000000000001</c:v>
                </c:pt>
                <c:pt idx="2">
                  <c:v>14.51</c:v>
                </c:pt>
                <c:pt idx="3">
                  <c:v>31.07</c:v>
                </c:pt>
                <c:pt idx="4">
                  <c:v>33.19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58-4FCF-AD09-A7A51EBF8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922080"/>
        <c:axId val="1929322032"/>
      </c:lineChart>
      <c:catAx>
        <c:axId val="19309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9322032"/>
        <c:crosses val="autoZero"/>
        <c:auto val="1"/>
        <c:lblAlgn val="ctr"/>
        <c:lblOffset val="100"/>
        <c:noMultiLvlLbl val="0"/>
      </c:catAx>
      <c:valAx>
        <c:axId val="1929322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homicidios por cada 100.000 habitantes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09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Hoja1!$G$3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Hoja1!$E$4:$E$15</c:f>
              <c:strCache>
                <c:ptCount val="12"/>
                <c:pt idx="0">
                  <c:v>Administración pública y defensa; planes de seguridad social de afiliación obligatoria; Educación; Actividades de atención de la salud humana y de servicios sociales</c:v>
                </c:pt>
                <c:pt idx="1">
                  <c:v>Industrias manufactureras</c:v>
                </c:pt>
                <c:pt idx="2">
                  <c:v>Comercio al por mayor y al por menor; reparación de vehículos automotores y motocicletas; Transporte y almacenamiento; Alojamiento y servicios de comida</c:v>
                </c:pt>
                <c:pt idx="3">
                  <c:v>Agricultura, ganadería, caza, silvicultura y pesca</c:v>
                </c:pt>
                <c:pt idx="4">
                  <c:v>Actividades profesionales, científicas y técnicas; Actividades de servicios administrativos y de apoyo</c:v>
                </c:pt>
                <c:pt idx="5">
                  <c:v>Construcción</c:v>
                </c:pt>
                <c:pt idx="6">
                  <c:v>Actividades inmobiliarias</c:v>
                </c:pt>
                <c:pt idx="7">
                  <c:v>Suministro de electricidad, gas, vapor y aire acondicionado; Distribución de agua; evacuación y tratamiento de aguas residuales, gestión de desechos y actividades de saneamiento ambiental</c:v>
                </c:pt>
                <c:pt idx="8">
                  <c:v>Actividades financieras y de seguros</c:v>
                </c:pt>
                <c:pt idx="9">
                  <c:v>Actividades artísticas, de entretenimiento y recreación y otras actividades de servicios; Actividades de los hogares individuales en calidad de empleadores; actividades no diferenciadas de los hogares individuales como productores de bienes y servicios par</c:v>
                </c:pt>
                <c:pt idx="10">
                  <c:v>Información y comunicaciones</c:v>
                </c:pt>
                <c:pt idx="11">
                  <c:v>Explotación de minas y canteras</c:v>
                </c:pt>
              </c:strCache>
            </c:strRef>
          </c:cat>
          <c:val>
            <c:numRef>
              <c:f>Hoja1!$G$4:$G$15</c:f>
              <c:numCache>
                <c:formatCode>0%</c:formatCode>
                <c:ptCount val="12"/>
                <c:pt idx="0">
                  <c:v>0.21841711321077445</c:v>
                </c:pt>
                <c:pt idx="1">
                  <c:v>0.16798064038512026</c:v>
                </c:pt>
                <c:pt idx="2">
                  <c:v>0.12848133756074601</c:v>
                </c:pt>
                <c:pt idx="3">
                  <c:v>0.12467133790980078</c:v>
                </c:pt>
                <c:pt idx="4">
                  <c:v>7.4116002558198932E-2</c:v>
                </c:pt>
                <c:pt idx="5">
                  <c:v>6.5147140418136656E-2</c:v>
                </c:pt>
                <c:pt idx="6">
                  <c:v>5.0477789383661112E-2</c:v>
                </c:pt>
                <c:pt idx="7">
                  <c:v>2.6067236576407197E-2</c:v>
                </c:pt>
                <c:pt idx="8">
                  <c:v>1.8789747545250306E-2</c:v>
                </c:pt>
                <c:pt idx="9">
                  <c:v>1.8178805324243985E-2</c:v>
                </c:pt>
                <c:pt idx="10">
                  <c:v>1.254014184931267E-2</c:v>
                </c:pt>
                <c:pt idx="11">
                  <c:v>7.7001556886886176E-3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7-4F6C-8794-AEF0FF20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8501872"/>
        <c:axId val="388514352"/>
      </c:barChart>
      <c:catAx>
        <c:axId val="38850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8514352"/>
        <c:crosses val="autoZero"/>
        <c:auto val="1"/>
        <c:lblAlgn val="ctr"/>
        <c:lblOffset val="100"/>
        <c:noMultiLvlLbl val="0"/>
      </c:catAx>
      <c:valAx>
        <c:axId val="3885143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850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POBREZA!$A$83:$A$86</c:f>
              <c:strCache>
                <c:ptCount val="4"/>
                <c:pt idx="0">
                  <c:v>Popayán</c:v>
                </c:pt>
                <c:pt idx="1">
                  <c:v>Medellín </c:v>
                </c:pt>
                <c:pt idx="2">
                  <c:v>Bogotá</c:v>
                </c:pt>
                <c:pt idx="3">
                  <c:v>Cali</c:v>
                </c:pt>
              </c:strCache>
            </c:strRef>
          </c:cat>
          <c:val>
            <c:numRef>
              <c:f>POBREZA!$B$83:$B$86</c:f>
              <c:numCache>
                <c:formatCode>0.0%</c:formatCode>
                <c:ptCount val="4"/>
                <c:pt idx="0">
                  <c:v>0.81399999999999995</c:v>
                </c:pt>
                <c:pt idx="1">
                  <c:v>0.71</c:v>
                </c:pt>
                <c:pt idx="2">
                  <c:v>0.69099999999999995</c:v>
                </c:pt>
                <c:pt idx="3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5-4E65-B779-A80D345B1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872944"/>
        <c:axId val="118872112"/>
      </c:barChart>
      <c:catAx>
        <c:axId val="11887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72112"/>
        <c:crosses val="autoZero"/>
        <c:auto val="1"/>
        <c:lblAlgn val="ctr"/>
        <c:lblOffset val="100"/>
        <c:noMultiLvlLbl val="0"/>
      </c:catAx>
      <c:valAx>
        <c:axId val="1188721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7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CCC!$J$3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CCC!$I$4:$I$9</c:f>
              <c:strCache>
                <c:ptCount val="6"/>
                <c:pt idx="0">
                  <c:v>Villa Rica</c:v>
                </c:pt>
                <c:pt idx="1">
                  <c:v>Miranda</c:v>
                </c:pt>
                <c:pt idx="2">
                  <c:v>Puerto Tejada</c:v>
                </c:pt>
                <c:pt idx="3">
                  <c:v>Santander de Quilichao</c:v>
                </c:pt>
                <c:pt idx="4">
                  <c:v>Resto de municipios</c:v>
                </c:pt>
                <c:pt idx="5">
                  <c:v>Popayán</c:v>
                </c:pt>
              </c:strCache>
            </c:strRef>
          </c:cat>
          <c:val>
            <c:numRef>
              <c:f>CCC!$J$4:$J$9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0.11</c:v>
                </c:pt>
                <c:pt idx="4">
                  <c:v>0.31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D-487B-BEF9-D73E4A99D88A}"/>
            </c:ext>
          </c:extLst>
        </c:ser>
        <c:ser>
          <c:idx val="1"/>
          <c:order val="1"/>
          <c:tx>
            <c:strRef>
              <c:f>CCC!$K$3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CCC!$I$4:$I$9</c:f>
              <c:strCache>
                <c:ptCount val="6"/>
                <c:pt idx="0">
                  <c:v>Villa Rica</c:v>
                </c:pt>
                <c:pt idx="1">
                  <c:v>Miranda</c:v>
                </c:pt>
                <c:pt idx="2">
                  <c:v>Puerto Tejada</c:v>
                </c:pt>
                <c:pt idx="3">
                  <c:v>Santander de Quilichao</c:v>
                </c:pt>
                <c:pt idx="4">
                  <c:v>Resto de municipios</c:v>
                </c:pt>
                <c:pt idx="5">
                  <c:v>Popayán</c:v>
                </c:pt>
              </c:strCache>
            </c:strRef>
          </c:cat>
          <c:val>
            <c:numRef>
              <c:f>CCC!$K$4:$K$9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0.11</c:v>
                </c:pt>
                <c:pt idx="4">
                  <c:v>0.3</c:v>
                </c:pt>
                <c:pt idx="5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D-487B-BEF9-D73E4A99D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9520944"/>
        <c:axId val="729522192"/>
      </c:barChart>
      <c:catAx>
        <c:axId val="72952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522192"/>
        <c:crosses val="autoZero"/>
        <c:auto val="1"/>
        <c:lblAlgn val="ctr"/>
        <c:lblOffset val="100"/>
        <c:noMultiLvlLbl val="0"/>
      </c:catAx>
      <c:valAx>
        <c:axId val="7295221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952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3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5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9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7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2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7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33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41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958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9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F8EE-F2BE-4770-9E4A-C45FA973C0E6}" type="datetimeFigureOut">
              <a:rPr lang="es-CO" smtClean="0"/>
              <a:t>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E04C-03B2-4B5C-9CBD-1F2202D3E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5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Cauca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Diagnóstico, retos y conclusiones en cada uno de los ejes sombrilla del partido Centro Democrático</a:t>
            </a:r>
            <a:endParaRPr lang="es-CO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F45E1B-CEDA-9AB9-3271-DF5EA68410EC}"/>
              </a:ext>
            </a:extLst>
          </p:cNvPr>
          <p:cNvSpPr txBox="1">
            <a:spLocks/>
          </p:cNvSpPr>
          <p:nvPr/>
        </p:nvSpPr>
        <p:spPr>
          <a:xfrm>
            <a:off x="1524000" y="4497677"/>
            <a:ext cx="9144000" cy="789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Lina Martínez, PhD </a:t>
            </a:r>
            <a:r>
              <a:rPr lang="es-C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Políticas Públicas, Universidad de Maryland. </a:t>
            </a:r>
          </a:p>
          <a:p>
            <a:r>
              <a:rPr lang="es-C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Valeria Trofimoff, </a:t>
            </a:r>
            <a:r>
              <a:rPr lang="es-CO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</a:t>
            </a:r>
            <a:r>
              <a:rPr lang="es-CO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en Estudios Sociales y Políticos, Universidad Icesi. 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8993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F7EA05C-7AF6-187A-55C4-43B470FA8787}"/>
              </a:ext>
            </a:extLst>
          </p:cNvPr>
          <p:cNvSpPr txBox="1"/>
          <p:nvPr/>
        </p:nvSpPr>
        <p:spPr>
          <a:xfrm>
            <a:off x="2706554" y="5818359"/>
            <a:ext cx="216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DANE, 2018.</a:t>
            </a:r>
            <a:endParaRPr lang="es-CO" sz="12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81FA32-5792-6680-E7EE-AAC61567D457}"/>
              </a:ext>
            </a:extLst>
          </p:cNvPr>
          <p:cNvSpPr txBox="1">
            <a:spLocks/>
          </p:cNvSpPr>
          <p:nvPr/>
        </p:nvSpPr>
        <p:spPr>
          <a:xfrm>
            <a:off x="264448" y="239275"/>
            <a:ext cx="10127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3. Sin acceso a fuente de agua mejorada</a:t>
            </a:r>
            <a:endParaRPr lang="es-CO" sz="40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E89862-55F3-2605-F13B-7236FE0AD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09534"/>
              </p:ext>
            </p:extLst>
          </p:nvPr>
        </p:nvGraphicFramePr>
        <p:xfrm>
          <a:off x="781216" y="2354959"/>
          <a:ext cx="5686026" cy="33622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87579">
                  <a:extLst>
                    <a:ext uri="{9D8B030D-6E8A-4147-A177-3AD203B41FA5}">
                      <a16:colId xmlns:a16="http://schemas.microsoft.com/office/drawing/2014/main" val="2492772385"/>
                    </a:ext>
                  </a:extLst>
                </a:gridCol>
                <a:gridCol w="3898447">
                  <a:extLst>
                    <a:ext uri="{9D8B030D-6E8A-4147-A177-3AD203B41FA5}">
                      <a16:colId xmlns:a16="http://schemas.microsoft.com/office/drawing/2014/main" val="2859339801"/>
                    </a:ext>
                  </a:extLst>
                </a:gridCol>
              </a:tblGrid>
              <a:tr h="38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Municipio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Sin acceso a fuente de agua mejorada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9537631"/>
                  </a:ext>
                </a:extLst>
              </a:tr>
              <a:tr h="36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+mn-lt"/>
                        </a:rPr>
                        <a:t>Popayán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3,1%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99635710"/>
                  </a:ext>
                </a:extLst>
              </a:tr>
              <a:tr h="36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+mn-lt"/>
                        </a:rPr>
                        <a:t>El Tambo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29,0%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8792653"/>
                  </a:ext>
                </a:extLst>
              </a:tr>
              <a:tr h="36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+mn-lt"/>
                        </a:rPr>
                        <a:t>Timbío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4,1%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4232034"/>
                  </a:ext>
                </a:extLst>
              </a:tr>
              <a:tr h="36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+mn-lt"/>
                        </a:rPr>
                        <a:t>Cajibío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+mn-lt"/>
                        </a:rPr>
                        <a:t>59,2%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3944393"/>
                  </a:ext>
                </a:extLst>
              </a:tr>
              <a:tr h="38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Piendamó-</a:t>
                      </a:r>
                      <a:r>
                        <a:rPr lang="es-CO" sz="1600" dirty="0" err="1">
                          <a:effectLst/>
                          <a:latin typeface="+mn-lt"/>
                        </a:rPr>
                        <a:t>Tunía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+mn-lt"/>
                        </a:rPr>
                        <a:t>5,6%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9264677"/>
                  </a:ext>
                </a:extLst>
              </a:tr>
              <a:tr h="38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290591"/>
                  </a:ext>
                </a:extLst>
              </a:tr>
              <a:tr h="38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Medellín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7981193"/>
                  </a:ext>
                </a:extLst>
              </a:tr>
              <a:tr h="38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Bogotá D.C.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226892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EDE3C61-12FB-D056-8DE0-C66E0DE90949}"/>
              </a:ext>
            </a:extLst>
          </p:cNvPr>
          <p:cNvSpPr txBox="1"/>
          <p:nvPr/>
        </p:nvSpPr>
        <p:spPr>
          <a:xfrm>
            <a:off x="576229" y="15864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CO" sz="1800" b="1" i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2. Porcentaje de hogares que experimentan privaciones en sin acceso a fuente de agua mejorada: IPM 2018</a:t>
            </a:r>
            <a:endParaRPr lang="es-CO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A389B9-7734-D1CF-8A67-6B7BD3C59D68}"/>
              </a:ext>
            </a:extLst>
          </p:cNvPr>
          <p:cNvSpPr txBox="1"/>
          <p:nvPr/>
        </p:nvSpPr>
        <p:spPr>
          <a:xfrm>
            <a:off x="7107299" y="2507869"/>
            <a:ext cx="2313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Tambo y Cajibío presentan niveles de privación críticos: acceso a fuentes de agua mejoradas (29% y 59%), inadecuada eliminación de excretas (23.3% y 30.5%) y material inadecuado de pisos (33.5% y 43.6%).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Seguridad en las regiones como condición para la convivencia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1996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926BE-36C5-0A92-A472-A617B7F8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Reto 1. </a:t>
            </a:r>
            <a:r>
              <a:rPr lang="es-ES" sz="3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Escalonamiento del desplazamiento forzado </a:t>
            </a:r>
            <a:endParaRPr lang="es-CO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07B5E8-1F30-6332-9E6C-47EBD326CCCD}"/>
              </a:ext>
            </a:extLst>
          </p:cNvPr>
          <p:cNvSpPr txBox="1"/>
          <p:nvPr/>
        </p:nvSpPr>
        <p:spPr>
          <a:xfrm>
            <a:off x="6620098" y="1690688"/>
            <a:ext cx="48319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28 desplazamientos forzados en 2021, un incremento del 43% comparado con el 2020 (9,762 de victimas aproximadamente). </a:t>
            </a: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FF0000"/>
                </a:solidFill>
              </a:rPr>
              <a:t>El 62% de los desplazamientos forzados en 2021 ocurrieron en el municipio de Argelia, Subregión Sur (OCHA, 2021).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FF0000"/>
                </a:solidFill>
              </a:rPr>
              <a:t>El Tambo hace parte de los cinco municipios de Colombia  que al 2020 concentran el 33% del total de área sembrada de coca (UNODC, 2021).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La tasa de homicidios por cada 100.000 habitantes del Cauca (54) es el doble la registrada a nivel nacional (27).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Focos territoriales del conflicto armado: Argelia-El Tambo y Norte del Cauca y Sur del Valle (Comando Coordinador de Occidente, ELN y AGC). 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ACFB6A-3E78-AEE7-91C2-C551072A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5" y="1440440"/>
            <a:ext cx="5177048" cy="48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9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87AA2E3-AD55-9089-F63A-51FA0D8DF745}"/>
              </a:ext>
            </a:extLst>
          </p:cNvPr>
          <p:cNvSpPr txBox="1">
            <a:spLocks/>
          </p:cNvSpPr>
          <p:nvPr/>
        </p:nvSpPr>
        <p:spPr>
          <a:xfrm>
            <a:off x="518248" y="210636"/>
            <a:ext cx="10258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2. Focalización de las estrategias de seguridad</a:t>
            </a:r>
            <a:endParaRPr lang="es-CO" sz="4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FABE7A-D849-23BA-F38F-A52BE181A428}"/>
              </a:ext>
            </a:extLst>
          </p:cNvPr>
          <p:cNvSpPr txBox="1"/>
          <p:nvPr/>
        </p:nvSpPr>
        <p:spPr>
          <a:xfrm>
            <a:off x="876906" y="1568498"/>
            <a:ext cx="811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Gráfico 2. Tasa de homicidios por cada 100.000 habitantes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341EB7-E948-569D-37CF-63BE5450B06D}"/>
              </a:ext>
            </a:extLst>
          </p:cNvPr>
          <p:cNvSpPr txBox="1"/>
          <p:nvPr/>
        </p:nvSpPr>
        <p:spPr>
          <a:xfrm>
            <a:off x="2044227" y="5594982"/>
            <a:ext cx="4202084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Ministerio de Justicia, 2021.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6055229-306E-4954-1189-F71D3E60D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170878"/>
              </p:ext>
            </p:extLst>
          </p:nvPr>
        </p:nvGraphicFramePr>
        <p:xfrm>
          <a:off x="518248" y="2058373"/>
          <a:ext cx="6526755" cy="353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35096A3-3B98-7C57-6866-80949A23D0B7}"/>
              </a:ext>
            </a:extLst>
          </p:cNvPr>
          <p:cNvSpPr txBox="1"/>
          <p:nvPr/>
        </p:nvSpPr>
        <p:spPr>
          <a:xfrm>
            <a:off x="6615521" y="1601274"/>
            <a:ext cx="3290479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Piendamó-</a:t>
            </a:r>
            <a:r>
              <a:rPr lang="es-ES" sz="2000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Tunía</a:t>
            </a:r>
            <a:r>
              <a:rPr lang="es-ES" sz="20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Santander de Quilichao y El Tambo registraron incrementos sustanciales en este indicador entre 2017 y 2021: 85%, 51% y 50%, respectivamente</a:t>
            </a:r>
            <a:endParaRPr lang="es-CO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011F5-1DF7-72DB-22A3-04BB90F7716B}"/>
              </a:ext>
            </a:extLst>
          </p:cNvPr>
          <p:cNvSpPr txBox="1"/>
          <p:nvPr/>
        </p:nvSpPr>
        <p:spPr>
          <a:xfrm>
            <a:off x="6615521" y="3888592"/>
            <a:ext cx="3623567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Retos de microtráfico y narcotráfico. Corredores Norte Cauca y Sur del Valle del Cauca, y Argelia-El Tambo. </a:t>
            </a:r>
            <a:endParaRPr lang="es-CO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8215894-54E8-24E2-0DD8-A84A4712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4" y="260137"/>
            <a:ext cx="10029010" cy="1325563"/>
          </a:xfrm>
        </p:spPr>
        <p:txBody>
          <a:bodyPr>
            <a:normAutofit/>
          </a:bodyPr>
          <a:lstStyle/>
          <a:p>
            <a:r>
              <a:rPr lang="es-ES" sz="4000" b="1" dirty="0"/>
              <a:t>Reto 3. Incremento de la violencia intrafamiliar </a:t>
            </a:r>
            <a:endParaRPr lang="es-CO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485F74-364E-D776-1BFA-E43F682A0A95}"/>
              </a:ext>
            </a:extLst>
          </p:cNvPr>
          <p:cNvSpPr txBox="1"/>
          <p:nvPr/>
        </p:nvSpPr>
        <p:spPr>
          <a:xfrm>
            <a:off x="1599296" y="1401034"/>
            <a:ext cx="811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Tabla 3. Indicadores de seguridad por cada 100.000 habitantes en el Cauca 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5C6381-9B29-F0F3-F1E4-24B32C672F4D}"/>
              </a:ext>
            </a:extLst>
          </p:cNvPr>
          <p:cNvSpPr txBox="1"/>
          <p:nvPr/>
        </p:nvSpPr>
        <p:spPr>
          <a:xfrm>
            <a:off x="2023752" y="4562407"/>
            <a:ext cx="60960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Ministerio de Justicia, 2021; Policía Nacional, 2021.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5A2526C-9421-2E0C-2FC1-6A38D1F22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94060"/>
              </p:ext>
            </p:extLst>
          </p:nvPr>
        </p:nvGraphicFramePr>
        <p:xfrm>
          <a:off x="875934" y="1896883"/>
          <a:ext cx="8391636" cy="25390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6884">
                  <a:extLst>
                    <a:ext uri="{9D8B030D-6E8A-4147-A177-3AD203B41FA5}">
                      <a16:colId xmlns:a16="http://schemas.microsoft.com/office/drawing/2014/main" val="3678583820"/>
                    </a:ext>
                  </a:extLst>
                </a:gridCol>
                <a:gridCol w="1026884">
                  <a:extLst>
                    <a:ext uri="{9D8B030D-6E8A-4147-A177-3AD203B41FA5}">
                      <a16:colId xmlns:a16="http://schemas.microsoft.com/office/drawing/2014/main" val="2441290485"/>
                    </a:ext>
                  </a:extLst>
                </a:gridCol>
                <a:gridCol w="1661599">
                  <a:extLst>
                    <a:ext uri="{9D8B030D-6E8A-4147-A177-3AD203B41FA5}">
                      <a16:colId xmlns:a16="http://schemas.microsoft.com/office/drawing/2014/main" val="1282362095"/>
                    </a:ext>
                  </a:extLst>
                </a:gridCol>
                <a:gridCol w="1747096">
                  <a:extLst>
                    <a:ext uri="{9D8B030D-6E8A-4147-A177-3AD203B41FA5}">
                      <a16:colId xmlns:a16="http://schemas.microsoft.com/office/drawing/2014/main" val="897575725"/>
                    </a:ext>
                  </a:extLst>
                </a:gridCol>
                <a:gridCol w="2929173">
                  <a:extLst>
                    <a:ext uri="{9D8B030D-6E8A-4147-A177-3AD203B41FA5}">
                      <a16:colId xmlns:a16="http://schemas.microsoft.com/office/drawing/2014/main" val="333839867"/>
                    </a:ext>
                  </a:extLst>
                </a:gridCol>
              </a:tblGrid>
              <a:tr h="701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Año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Homicidios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Hurto a personas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Hurto a comercios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Casos de violencia intrafamiliar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0168891"/>
                  </a:ext>
                </a:extLst>
              </a:tr>
              <a:tr h="36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2017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40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277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70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201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6821758"/>
                  </a:ext>
                </a:extLst>
              </a:tr>
              <a:tr h="36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2018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47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304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73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180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0522993"/>
                  </a:ext>
                </a:extLst>
              </a:tr>
              <a:tr h="36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2019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52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369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70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16923197"/>
                  </a:ext>
                </a:extLst>
              </a:tr>
              <a:tr h="36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2020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53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212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43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159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9334863"/>
                  </a:ext>
                </a:extLst>
              </a:tr>
              <a:tr h="38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2021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54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287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60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184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915019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C407892-CA6C-687E-20D6-9696888E7012}"/>
              </a:ext>
            </a:extLst>
          </p:cNvPr>
          <p:cNvSpPr txBox="1"/>
          <p:nvPr/>
        </p:nvSpPr>
        <p:spPr>
          <a:xfrm>
            <a:off x="1475485" y="4972827"/>
            <a:ext cx="694807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Popayán continua como el municipio con mayor número de casos por cada 100,000 habitantes, superando las cifras registradas en 2021 para Cali (257) y Medellín (393).</a:t>
            </a:r>
            <a:endParaRPr lang="es-CO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8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42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Desarrollo de la empresa como medio para buscar la prosperidad y luchar contra el desempleo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70456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B8C9940-6D8E-029F-51D9-D25C098E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5553" y="1442450"/>
            <a:ext cx="2218775" cy="35485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sz="2000" dirty="0"/>
              <a:t>96,2% del tejido productivo está conformado por microempresas. </a:t>
            </a:r>
          </a:p>
          <a:p>
            <a:pPr algn="just"/>
            <a:r>
              <a:rPr lang="es-ES" sz="2000" dirty="0"/>
              <a:t>El 75,4% de las matrículas realizadas en la Cámara de Comercio fueron hechas por personas naturales. </a:t>
            </a:r>
          </a:p>
          <a:p>
            <a:pPr algn="just"/>
            <a:r>
              <a:rPr lang="es-ES" sz="2000" dirty="0"/>
              <a:t>En 2019, la CCC reportó alrededor de 28.000 </a:t>
            </a:r>
            <a:r>
              <a:rPr lang="es-ES" sz="2000"/>
              <a:t>unidades productivas.  </a:t>
            </a:r>
            <a:endParaRPr lang="es-ES" sz="20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9502E00-08AC-1F3F-951D-8A9131AB5E9B}"/>
              </a:ext>
            </a:extLst>
          </p:cNvPr>
          <p:cNvSpPr txBox="1">
            <a:spLocks/>
          </p:cNvSpPr>
          <p:nvPr/>
        </p:nvSpPr>
        <p:spPr>
          <a:xfrm>
            <a:off x="218359" y="-191178"/>
            <a:ext cx="10139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1. Crecimiento tardío de las microempresas </a:t>
            </a:r>
            <a:endParaRPr lang="es-CO" sz="4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722FC3-ED6E-6AD1-80EB-80E1CA322A3B}"/>
              </a:ext>
            </a:extLst>
          </p:cNvPr>
          <p:cNvSpPr txBox="1"/>
          <p:nvPr/>
        </p:nvSpPr>
        <p:spPr>
          <a:xfrm>
            <a:off x="771348" y="949719"/>
            <a:ext cx="6999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latin typeface="Calibri Light" panose="020F0302020204030204" pitchFamily="34" charset="0"/>
                <a:ea typeface="Calibri" panose="020F0502020204030204" pitchFamily="34" charset="0"/>
              </a:rPr>
              <a:t>Gráfico 3</a:t>
            </a:r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</a:t>
            </a:r>
            <a:r>
              <a:rPr lang="es-E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PIB Cauca composición por ramas de actividad económica 2021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596EB5-9987-30A3-ECA4-D09B8D2FB5B7}"/>
              </a:ext>
            </a:extLst>
          </p:cNvPr>
          <p:cNvSpPr txBox="1"/>
          <p:nvPr/>
        </p:nvSpPr>
        <p:spPr>
          <a:xfrm>
            <a:off x="218359" y="4892149"/>
            <a:ext cx="772093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con bas</a:t>
            </a:r>
            <a:r>
              <a:rPr lang="es-E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en datos del DANE, 2021</a:t>
            </a: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8AB05D-95E4-F918-FCE3-01EC52843AD8}"/>
              </a:ext>
            </a:extLst>
          </p:cNvPr>
          <p:cNvSpPr txBox="1"/>
          <p:nvPr/>
        </p:nvSpPr>
        <p:spPr>
          <a:xfrm>
            <a:off x="618948" y="5299064"/>
            <a:ext cx="896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/>
              <a:t>Esenciales en la generación de empleo, pero baja participación en la producción nacional, mayores tasas de informalidad, menores tasas de supervivencia y una mínima capacidad de innovación y exportación.</a:t>
            </a:r>
            <a:endParaRPr lang="es-CO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4241049-59BB-F681-F931-4D0BB7A66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053112"/>
              </p:ext>
            </p:extLst>
          </p:nvPr>
        </p:nvGraphicFramePr>
        <p:xfrm>
          <a:off x="1149927" y="1540211"/>
          <a:ext cx="5638799" cy="322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5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97EBBAA-F64C-3277-76CB-8A29E439B6FC}"/>
              </a:ext>
            </a:extLst>
          </p:cNvPr>
          <p:cNvSpPr txBox="1">
            <a:spLocks/>
          </p:cNvSpPr>
          <p:nvPr/>
        </p:nvSpPr>
        <p:spPr>
          <a:xfrm>
            <a:off x="449339" y="0"/>
            <a:ext cx="10927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2. Altos niveles de informalidad</a:t>
            </a:r>
            <a:endParaRPr lang="es-CO" sz="4000" b="1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C300A2B-52A3-D5F6-3AD7-4F21D31A8E10}"/>
              </a:ext>
            </a:extLst>
          </p:cNvPr>
          <p:cNvSpPr txBox="1">
            <a:spLocks/>
          </p:cNvSpPr>
          <p:nvPr/>
        </p:nvSpPr>
        <p:spPr>
          <a:xfrm flipH="1">
            <a:off x="6903932" y="2221488"/>
            <a:ext cx="2704195" cy="2544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/>
              <a:t>No se identifican estrategias enfocadas a este sector. </a:t>
            </a:r>
          </a:p>
          <a:p>
            <a:pPr algn="just"/>
            <a:r>
              <a:rPr lang="es-ES" sz="2000" dirty="0"/>
              <a:t>La baja acumulación de capital humano se traduce también en la debilidad del tejido empresarial.</a:t>
            </a:r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C4334B-59FF-83D7-06FD-0DEE37A4F029}"/>
              </a:ext>
            </a:extLst>
          </p:cNvPr>
          <p:cNvSpPr txBox="1"/>
          <p:nvPr/>
        </p:nvSpPr>
        <p:spPr>
          <a:xfrm>
            <a:off x="1463905" y="133976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Gráfico 4. Nivel de informalidad con base en el IPM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30BDC8-B224-88A2-C986-2251587BB977}"/>
              </a:ext>
            </a:extLst>
          </p:cNvPr>
          <p:cNvSpPr txBox="1"/>
          <p:nvPr/>
        </p:nvSpPr>
        <p:spPr>
          <a:xfrm>
            <a:off x="2779610" y="5393331"/>
            <a:ext cx="3283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DANE, 2018.</a:t>
            </a:r>
            <a:endParaRPr lang="es-CO" sz="1200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E2A52A5-015F-95C7-BDFB-DF904B247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094603"/>
              </p:ext>
            </p:extLst>
          </p:nvPr>
        </p:nvGraphicFramePr>
        <p:xfrm>
          <a:off x="789711" y="1794873"/>
          <a:ext cx="5846618" cy="348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75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54A5471-E30D-B08F-BF63-1D653214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06" y="187390"/>
            <a:ext cx="9765093" cy="2187801"/>
          </a:xfrm>
        </p:spPr>
        <p:txBody>
          <a:bodyPr>
            <a:noAutofit/>
          </a:bodyPr>
          <a:lstStyle/>
          <a:p>
            <a:r>
              <a:rPr lang="es-ES" sz="3600" b="1" dirty="0"/>
              <a:t>Reto 3. </a:t>
            </a:r>
            <a:r>
              <a:rPr lang="es-E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Necesidad de fortalecer la gestión por parte de la Cámara de Comercio del Cauca en Santander de Quilichao</a:t>
            </a:r>
            <a:br>
              <a:rPr lang="es-C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4000" b="1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7C1605D-A741-B13A-39BB-C05C14EFCCF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74453" y="2438186"/>
            <a:ext cx="3003836" cy="3117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/>
              <a:t>A pesar de la importancia de Santander de Quilichao en la economía </a:t>
            </a:r>
            <a:r>
              <a:rPr lang="es-ES" sz="2000"/>
              <a:t>del departamento,</a:t>
            </a:r>
            <a:r>
              <a:rPr lang="es-ES" sz="2000">
                <a:ea typeface="Calibri" panose="020F0502020204030204" pitchFamily="34" charset="0"/>
              </a:rPr>
              <a:t> </a:t>
            </a:r>
            <a:r>
              <a:rPr lang="es-ES" sz="2000" dirty="0">
                <a:effectLst/>
                <a:ea typeface="Calibri" panose="020F0502020204030204" pitchFamily="34" charset="0"/>
              </a:rPr>
              <a:t>los datos en la cámara de comercio sobre este municipio son escasos.</a:t>
            </a:r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FA19DA-5ADF-D8D2-6821-B05775E7A2C7}"/>
              </a:ext>
            </a:extLst>
          </p:cNvPr>
          <p:cNvSpPr txBox="1"/>
          <p:nvPr/>
        </p:nvSpPr>
        <p:spPr>
          <a:xfrm>
            <a:off x="413302" y="1791854"/>
            <a:ext cx="6743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Gráfico 5. </a:t>
            </a:r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Porcentaje de empresas registradas (matriculadas y renovadas) en la CCC por municipio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1AAF4A-9DC2-8E97-A054-97671551530F}"/>
              </a:ext>
            </a:extLst>
          </p:cNvPr>
          <p:cNvSpPr txBox="1"/>
          <p:nvPr/>
        </p:nvSpPr>
        <p:spPr>
          <a:xfrm>
            <a:off x="2357888" y="5746779"/>
            <a:ext cx="451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Cámara de Comercio del Cauca, 2018.</a:t>
            </a:r>
            <a:endParaRPr lang="es-CO" sz="1200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03D4C91-0BF1-A225-5715-7F4901298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999781"/>
              </p:ext>
            </p:extLst>
          </p:nvPr>
        </p:nvGraphicFramePr>
        <p:xfrm>
          <a:off x="413302" y="2418784"/>
          <a:ext cx="6220551" cy="346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42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42800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/>
              <a:t>Eficiencia del Estado y lucha contra la corrupción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90991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Agenda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4680"/>
            <a:ext cx="90955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Panorama del departamento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Lucha contra la pobreza e inclusión social.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Seguridad en las regiones como condición para la convivencia.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Desarrollo de la empresa como medio para buscar la prosperidad y luchar contra el desempleo.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Eficiencia del Estado y lucha contra la corrupción.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Conclusiones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504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24C110B-7A20-F2CC-BEFC-CFB1B3BE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3" y="405503"/>
            <a:ext cx="9865017" cy="1325563"/>
          </a:xfrm>
        </p:spPr>
        <p:txBody>
          <a:bodyPr>
            <a:noAutofit/>
          </a:bodyPr>
          <a:lstStyle/>
          <a:p>
            <a:r>
              <a:rPr lang="es-ES" sz="4000" b="1" dirty="0"/>
              <a:t>Reto 1. </a:t>
            </a:r>
            <a:r>
              <a:rPr lang="es-E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Crítico Índice de Desempeño Fiscal (IDF) en los municipios</a:t>
            </a:r>
            <a:br>
              <a:rPr lang="es-CO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4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ADB921-F6D3-5162-F426-3D069132D2F2}"/>
              </a:ext>
            </a:extLst>
          </p:cNvPr>
          <p:cNvSpPr txBox="1"/>
          <p:nvPr/>
        </p:nvSpPr>
        <p:spPr>
          <a:xfrm>
            <a:off x="2724625" y="1546400"/>
            <a:ext cx="811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Tabla 5. IDF Popayán y área de influencia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AF7EE2-6195-4090-44B1-EE07112BB463}"/>
              </a:ext>
            </a:extLst>
          </p:cNvPr>
          <p:cNvSpPr txBox="1"/>
          <p:nvPr/>
        </p:nvSpPr>
        <p:spPr>
          <a:xfrm>
            <a:off x="4176422" y="4689867"/>
            <a:ext cx="3283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DNP, 2021.</a:t>
            </a:r>
            <a:endParaRPr lang="es-C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FC794C-2D36-B9B7-7273-876E6D996C4F}"/>
              </a:ext>
            </a:extLst>
          </p:cNvPr>
          <p:cNvSpPr txBox="1"/>
          <p:nvPr/>
        </p:nvSpPr>
        <p:spPr>
          <a:xfrm>
            <a:off x="814240" y="4966866"/>
            <a:ext cx="8686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 Popayán, los ingresos totales del sector descentralizado (SD) en 2020 representaron 48% de los ingresos corrientes de la administración central. </a:t>
            </a:r>
            <a:r>
              <a:rPr lang="es-CO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</a:t>
            </a:r>
            <a:r>
              <a:rPr lang="es-CO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as empresas más relevantes son el E.S.E Hospital Universitario San José Popayán, la empresa de Acueducto y Alcantarillado de Popayán S.A y el Terminal de Transporte de Popayán. </a:t>
            </a:r>
            <a:endParaRPr lang="es-CO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90A1996-26D4-2879-A393-AF58E09C8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75477"/>
              </p:ext>
            </p:extLst>
          </p:nvPr>
        </p:nvGraphicFramePr>
        <p:xfrm>
          <a:off x="1454727" y="1923897"/>
          <a:ext cx="6941127" cy="27659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34339">
                  <a:extLst>
                    <a:ext uri="{9D8B030D-6E8A-4147-A177-3AD203B41FA5}">
                      <a16:colId xmlns:a16="http://schemas.microsoft.com/office/drawing/2014/main" val="2499577666"/>
                    </a:ext>
                  </a:extLst>
                </a:gridCol>
                <a:gridCol w="1130422">
                  <a:extLst>
                    <a:ext uri="{9D8B030D-6E8A-4147-A177-3AD203B41FA5}">
                      <a16:colId xmlns:a16="http://schemas.microsoft.com/office/drawing/2014/main" val="4040543342"/>
                    </a:ext>
                  </a:extLst>
                </a:gridCol>
                <a:gridCol w="1176877">
                  <a:extLst>
                    <a:ext uri="{9D8B030D-6E8A-4147-A177-3AD203B41FA5}">
                      <a16:colId xmlns:a16="http://schemas.microsoft.com/office/drawing/2014/main" val="3408750956"/>
                    </a:ext>
                  </a:extLst>
                </a:gridCol>
                <a:gridCol w="1153649">
                  <a:extLst>
                    <a:ext uri="{9D8B030D-6E8A-4147-A177-3AD203B41FA5}">
                      <a16:colId xmlns:a16="http://schemas.microsoft.com/office/drawing/2014/main" val="1591825900"/>
                    </a:ext>
                  </a:extLst>
                </a:gridCol>
                <a:gridCol w="1845840">
                  <a:extLst>
                    <a:ext uri="{9D8B030D-6E8A-4147-A177-3AD203B41FA5}">
                      <a16:colId xmlns:a16="http://schemas.microsoft.com/office/drawing/2014/main" val="853216793"/>
                    </a:ext>
                  </a:extLst>
                </a:gridCol>
              </a:tblGrid>
              <a:tr h="28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Municipio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IDF 2019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IDF 2020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IDF 2021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Calificación 2021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3760790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Popayán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59.7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48.0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51.9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Riesgo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705621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El Tambo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54.0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55.2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40.3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Riesgo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5830927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Timbío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48.6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50.3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51.6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Riesgo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0068094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Cajibío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60.5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60.5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56.4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Riesgo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422911"/>
                  </a:ext>
                </a:extLst>
              </a:tr>
              <a:tr h="26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Piendamó -Tunía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61.4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62.4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63.9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Vulnerable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4769743"/>
                  </a:ext>
                </a:extLst>
              </a:tr>
              <a:tr h="28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Cauca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58.1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55.6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51.6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Riesgo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7975365"/>
                  </a:ext>
                </a:extLst>
              </a:tr>
              <a:tr h="28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Cali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77.4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65.0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70.7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Solvente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6759255"/>
                  </a:ext>
                </a:extLst>
              </a:tr>
              <a:tr h="28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Medellín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77.6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78.5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80.4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Sostenible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4758889"/>
                  </a:ext>
                </a:extLst>
              </a:tr>
              <a:tr h="28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Bogotá D.C.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73.7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68.3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85.7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Sostenible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9782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4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2CE66CF-B56A-DAD2-D260-503E79FF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1" y="486638"/>
            <a:ext cx="9263396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Reto 2.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Incremento de la cobertura y la calidad educativa</a:t>
            </a:r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58EB37-42A7-0F31-7E9F-217600A73F1D}"/>
              </a:ext>
            </a:extLst>
          </p:cNvPr>
          <p:cNvSpPr txBox="1"/>
          <p:nvPr/>
        </p:nvSpPr>
        <p:spPr>
          <a:xfrm>
            <a:off x="466071" y="1673507"/>
            <a:ext cx="811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Tabla 6. Indicadores de resultados en la Medición de Desempeño Municipal (MDM)</a:t>
            </a:r>
            <a:endParaRPr lang="es-E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5E4B06-ABF1-E331-642F-E0663923B073}"/>
              </a:ext>
            </a:extLst>
          </p:cNvPr>
          <p:cNvSpPr txBox="1"/>
          <p:nvPr/>
        </p:nvSpPr>
        <p:spPr>
          <a:xfrm>
            <a:off x="3171653" y="5266115"/>
            <a:ext cx="3283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DNP, 2020.</a:t>
            </a:r>
            <a:endParaRPr lang="es-CO" sz="1200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2E0FFF0-EE5B-5F88-DAC1-C8CBC6922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96280"/>
              </p:ext>
            </p:extLst>
          </p:nvPr>
        </p:nvGraphicFramePr>
        <p:xfrm>
          <a:off x="614091" y="2032323"/>
          <a:ext cx="6978200" cy="31521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18104">
                  <a:extLst>
                    <a:ext uri="{9D8B030D-6E8A-4147-A177-3AD203B41FA5}">
                      <a16:colId xmlns:a16="http://schemas.microsoft.com/office/drawing/2014/main" val="1058181847"/>
                    </a:ext>
                  </a:extLst>
                </a:gridCol>
                <a:gridCol w="1240569">
                  <a:extLst>
                    <a:ext uri="{9D8B030D-6E8A-4147-A177-3AD203B41FA5}">
                      <a16:colId xmlns:a16="http://schemas.microsoft.com/office/drawing/2014/main" val="2383033296"/>
                    </a:ext>
                  </a:extLst>
                </a:gridCol>
                <a:gridCol w="930427">
                  <a:extLst>
                    <a:ext uri="{9D8B030D-6E8A-4147-A177-3AD203B41FA5}">
                      <a16:colId xmlns:a16="http://schemas.microsoft.com/office/drawing/2014/main" val="672791554"/>
                    </a:ext>
                  </a:extLst>
                </a:gridCol>
                <a:gridCol w="1240569">
                  <a:extLst>
                    <a:ext uri="{9D8B030D-6E8A-4147-A177-3AD203B41FA5}">
                      <a16:colId xmlns:a16="http://schemas.microsoft.com/office/drawing/2014/main" val="1007067672"/>
                    </a:ext>
                  </a:extLst>
                </a:gridCol>
                <a:gridCol w="1318104">
                  <a:extLst>
                    <a:ext uri="{9D8B030D-6E8A-4147-A177-3AD203B41FA5}">
                      <a16:colId xmlns:a16="http://schemas.microsoft.com/office/drawing/2014/main" val="252951973"/>
                    </a:ext>
                  </a:extLst>
                </a:gridCol>
                <a:gridCol w="930427">
                  <a:extLst>
                    <a:ext uri="{9D8B030D-6E8A-4147-A177-3AD203B41FA5}">
                      <a16:colId xmlns:a16="http://schemas.microsoft.com/office/drawing/2014/main" val="71595009"/>
                    </a:ext>
                  </a:extLst>
                </a:gridCol>
              </a:tblGrid>
              <a:tr h="798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Municipio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Educación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Salud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Servicios públicos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Seguridad y convivencia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Puntaje resultados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9157206"/>
                  </a:ext>
                </a:extLst>
              </a:tr>
              <a:tr h="261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Popayán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62.7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89.4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72.8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70.2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73.8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4201212"/>
                  </a:ext>
                </a:extLst>
              </a:tr>
              <a:tr h="261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El Tambo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45.1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83.0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40.8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78.0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61.7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7844373"/>
                  </a:ext>
                </a:extLst>
              </a:tr>
              <a:tr h="261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Timbío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49.7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87.6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48.7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88.2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68.5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61102926"/>
                  </a:ext>
                </a:extLst>
              </a:tr>
              <a:tr h="261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Cajibío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41.3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80.8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36.1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91.1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62.3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7720799"/>
                  </a:ext>
                </a:extLst>
              </a:tr>
              <a:tr h="48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Piendamó - Tunía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47.6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89.5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47.5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88.0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68.2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9529946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Cali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53.5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95.9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64.7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73.9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72.0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2493150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Medellín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62.6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95.1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63.3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70.8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72.9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4518561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Bogotá D.C.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60.5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92.1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75.2</a:t>
                      </a:r>
                      <a:endParaRPr lang="es-CO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61.8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72.4</a:t>
                      </a:r>
                      <a:endParaRPr lang="es-CO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270469"/>
                  </a:ext>
                </a:extLst>
              </a:tr>
            </a:tbl>
          </a:graphicData>
        </a:graphic>
      </p:graphicFrame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21BF77E-D2BD-F060-75C6-9DA6A1DB37C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897089" y="2148627"/>
            <a:ext cx="1995053" cy="3117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En Popayán, por ejemplo, la cobertura en educación media es del 60% y la cobertura en transición es del 74%, mientras que en Pasto estos indicadores ascienden al 63% y 93%, respectivamente. </a:t>
            </a:r>
            <a:endParaRPr lang="es-C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9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93818"/>
            <a:ext cx="9144000" cy="1113127"/>
          </a:xfrm>
        </p:spPr>
        <p:txBody>
          <a:bodyPr>
            <a:normAutofit/>
          </a:bodyPr>
          <a:lstStyle/>
          <a:p>
            <a:r>
              <a:rPr lang="es-ES" b="1" dirty="0"/>
              <a:t>Conclusiones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175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Conclusiones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EDB23-4FA5-0572-E7C2-125B30ED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29025" cy="415953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Fortalecer la acumulación de capital humano (formación en el saber hacer) (El 59,7% de la población del departamento tiene privación en bajo logro educativo).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Infraestructura de agua potable y saneamiento (El 27,8% de la población del departamento no tiene acceso a fuentes de agua mejoradas).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Debilidad del tejido empresarial e informalidad (El IDC muestra falencias en adopción TIC, educación básica y media, sistema financiero e innovación y dinámica empresarial).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Escalonamiento del desplazamiento forzado (zona crítica Argelia).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Inseguridad (La tasa de homicidios por cada 100.000 habitantes del Cauca (54) es el doble la registrada a nivel nacional (27).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Violencia </a:t>
            </a:r>
            <a:r>
              <a:rPr lang="es-ES"/>
              <a:t>intrafamiliar (Popayán continua como el municipio con mayor número de casos por cada 100,000 habitantes, superando las cifras registradas en 2021 para Cali (257) y Medellín (393)).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756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Panorama del departamento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Infraestructura y proyectos estratégicos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4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FAFC9-9F93-63A6-8B2D-AD80B8A0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9778"/>
          </a:xfrm>
        </p:spPr>
        <p:txBody>
          <a:bodyPr/>
          <a:lstStyle/>
          <a:p>
            <a:r>
              <a:rPr lang="es-ES" b="1" dirty="0"/>
              <a:t>Panorama del departamento </a:t>
            </a:r>
            <a:endParaRPr lang="es-CO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C6AA19-F8BE-A4E3-145E-199DE6E00A6E}"/>
              </a:ext>
            </a:extLst>
          </p:cNvPr>
          <p:cNvSpPr txBox="1"/>
          <p:nvPr/>
        </p:nvSpPr>
        <p:spPr>
          <a:xfrm>
            <a:off x="7356893" y="1120941"/>
            <a:ext cx="4336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el Cauca, la mayor proporción de población es rural (62.7%)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70% de la población indígena del Cauca se concentra en 10 municipios al norte del departamento (</a:t>
            </a:r>
            <a:r>
              <a:rPr lang="es-CO" dirty="0"/>
              <a:t>Páez, </a:t>
            </a:r>
            <a:r>
              <a:rPr lang="es-CO" dirty="0" err="1"/>
              <a:t>Toribío</a:t>
            </a:r>
            <a:r>
              <a:rPr lang="es-CO" dirty="0"/>
              <a:t>, Silvia, Caldono, Santander de Quilichao, Totoró, </a:t>
            </a:r>
            <a:r>
              <a:rPr lang="es-CO" dirty="0" err="1"/>
              <a:t>Jambaló</a:t>
            </a:r>
            <a:r>
              <a:rPr lang="es-CO" dirty="0"/>
              <a:t>, Morales, </a:t>
            </a:r>
            <a:r>
              <a:rPr lang="es-CO" dirty="0" err="1"/>
              <a:t>Inza</a:t>
            </a:r>
            <a:r>
              <a:rPr lang="es-CO" dirty="0"/>
              <a:t> y Caloto</a:t>
            </a:r>
            <a:r>
              <a:rPr lang="es-ES" dirty="0"/>
              <a:t>)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Principales actividades: comercio, manufactura y servicios. 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Subregión Norte y Centro: Sector agroindustrial, comercio y servicios.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Subregión Oriente, Sur, Bota Caucana, Macizo y Pacífico: Economía de subsistencia (extractiva) y potencial para ecoturismo y servicios ambientales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33CB62A7-C9A6-E037-4ADB-ABF46B867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7882" r="15602" b="3856"/>
          <a:stretch/>
        </p:blipFill>
        <p:spPr bwMode="auto">
          <a:xfrm>
            <a:off x="983737" y="1314904"/>
            <a:ext cx="5710701" cy="4931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44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Oportunidades de desarrollo</a:t>
            </a:r>
            <a:endParaRPr lang="es-CO" b="1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2D95B18-537D-2AC4-4FF0-5CD3F33E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40"/>
            <a:ext cx="8416637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Sector agropecuario: una oportunidad para tecnificarlo. </a:t>
            </a:r>
          </a:p>
          <a:p>
            <a:pPr algn="just"/>
            <a:r>
              <a:rPr lang="es-ES" dirty="0"/>
              <a:t>Importancia de la industria manufacturera en el PIB. </a:t>
            </a:r>
          </a:p>
          <a:p>
            <a:pPr algn="just"/>
            <a:r>
              <a:rPr lang="es-ES" dirty="0"/>
              <a:t>Recursos ambientales: una oportunidad para promover políticas de crecimiento verde y desarrollo sostenible. </a:t>
            </a:r>
          </a:p>
        </p:txBody>
      </p:sp>
    </p:spTree>
    <p:extLst>
      <p:ext uri="{BB962C8B-B14F-4D97-AF65-F5344CB8AC3E}">
        <p14:creationId xmlns:p14="http://schemas.microsoft.com/office/powerpoint/2010/main" val="27713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Infraestructura y proyectos estratégicos</a:t>
            </a:r>
            <a:endParaRPr lang="es-CO" b="1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92192F0-04A5-2478-1A0E-D210C4C91EBB}"/>
              </a:ext>
            </a:extLst>
          </p:cNvPr>
          <p:cNvSpPr txBox="1">
            <a:spLocks/>
          </p:cNvSpPr>
          <p:nvPr/>
        </p:nvSpPr>
        <p:spPr>
          <a:xfrm>
            <a:off x="757629" y="2998989"/>
            <a:ext cx="473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/>
              <a:t>Frente marítimo del Pacífico (integrar al departamento con las dinámicas portuarias de Buenaventura y Tumaco). </a:t>
            </a:r>
          </a:p>
          <a:p>
            <a:pPr algn="just"/>
            <a:r>
              <a:rPr lang="es-ES" sz="2400" dirty="0"/>
              <a:t>Vía zona rural de la subregión Programas de Desarrollo con Enfoque Territorial (PDET) Alto Patía norte del Cauca**. </a:t>
            </a:r>
          </a:p>
          <a:p>
            <a:pPr algn="just"/>
            <a:endParaRPr lang="es-ES" sz="24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E9DA61D-37D3-B65C-869C-07C8329CF109}"/>
              </a:ext>
            </a:extLst>
          </p:cNvPr>
          <p:cNvSpPr txBox="1">
            <a:spLocks/>
          </p:cNvSpPr>
          <p:nvPr/>
        </p:nvSpPr>
        <p:spPr>
          <a:xfrm>
            <a:off x="5598073" y="2998989"/>
            <a:ext cx="41253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/>
              <a:t>Ampliación, modernización y optimización de acueductos regionales**.</a:t>
            </a:r>
          </a:p>
          <a:p>
            <a:pPr algn="just"/>
            <a:r>
              <a:rPr lang="es-ES" sz="2400" dirty="0"/>
              <a:t>Centros de acopio**.</a:t>
            </a:r>
          </a:p>
          <a:p>
            <a:pPr algn="just"/>
            <a:r>
              <a:rPr lang="es-ES" sz="2400" dirty="0"/>
              <a:t>Red de energía eléctrica en zonas </a:t>
            </a:r>
            <a:r>
              <a:rPr lang="es-ES" sz="2400"/>
              <a:t>rurales interconectadas**.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2ADE15-E142-E703-8BA9-17373A033542}"/>
              </a:ext>
            </a:extLst>
          </p:cNvPr>
          <p:cNvSpPr txBox="1"/>
          <p:nvPr/>
        </p:nvSpPr>
        <p:spPr>
          <a:xfrm>
            <a:off x="2276249" y="1914329"/>
            <a:ext cx="538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Proyectos priorizados por Findeter (2019) teniendo en cuenta las fortalezas y debilidades del departamento</a:t>
            </a:r>
          </a:p>
        </p:txBody>
      </p:sp>
    </p:spTree>
    <p:extLst>
      <p:ext uri="{BB962C8B-B14F-4D97-AF65-F5344CB8AC3E}">
        <p14:creationId xmlns:p14="http://schemas.microsoft.com/office/powerpoint/2010/main" val="348211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Lucha contra la pobreza e inclusión social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9220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136B992-9F1C-AD98-B658-D4A1BD9217A3}"/>
              </a:ext>
            </a:extLst>
          </p:cNvPr>
          <p:cNvSpPr txBox="1">
            <a:spLocks/>
          </p:cNvSpPr>
          <p:nvPr/>
        </p:nvSpPr>
        <p:spPr>
          <a:xfrm>
            <a:off x="437252" y="231033"/>
            <a:ext cx="103993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1. Brechas profundas en los niveles de pobreza entre el centro y las periferias </a:t>
            </a:r>
            <a:endParaRPr lang="es-CO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3EA9F2-434D-5BFE-B787-46E6AB8BC54D}"/>
              </a:ext>
            </a:extLst>
          </p:cNvPr>
          <p:cNvSpPr txBox="1"/>
          <p:nvPr/>
        </p:nvSpPr>
        <p:spPr>
          <a:xfrm>
            <a:off x="128155" y="1678596"/>
            <a:ext cx="811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Gráfico 1. Índice Pobreza Multidimensional (IPM) Popayán y área de influencia 2018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065F1E-29F7-1CBE-1BEF-6207B40AEF43}"/>
              </a:ext>
            </a:extLst>
          </p:cNvPr>
          <p:cNvSpPr txBox="1"/>
          <p:nvPr/>
        </p:nvSpPr>
        <p:spPr>
          <a:xfrm>
            <a:off x="4550970" y="5865403"/>
            <a:ext cx="212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DANE, 2018.</a:t>
            </a:r>
            <a:endParaRPr lang="es-CO" sz="12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1C56C00-C3F3-936A-6E5D-098E14E3E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822186"/>
              </p:ext>
            </p:extLst>
          </p:nvPr>
        </p:nvGraphicFramePr>
        <p:xfrm>
          <a:off x="574337" y="2169928"/>
          <a:ext cx="5723179" cy="368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B924060-2B04-43E1-992C-039325A5D82F}"/>
              </a:ext>
            </a:extLst>
          </p:cNvPr>
          <p:cNvSpPr txBox="1"/>
          <p:nvPr/>
        </p:nvSpPr>
        <p:spPr>
          <a:xfrm>
            <a:off x="6677808" y="2720785"/>
            <a:ext cx="2782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En Cajibío y El Tambo, la proporción de personas multidimensionalmente pobres es 38.5 y 27.6 puntos porcentuales mayor en comparación con Popayán. 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6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F7EA05C-7AF6-187A-55C4-43B470FA8787}"/>
              </a:ext>
            </a:extLst>
          </p:cNvPr>
          <p:cNvSpPr txBox="1"/>
          <p:nvPr/>
        </p:nvSpPr>
        <p:spPr>
          <a:xfrm>
            <a:off x="3163011" y="5638951"/>
            <a:ext cx="216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DANE, 2018.</a:t>
            </a:r>
            <a:endParaRPr lang="es-CO" sz="12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81FA32-5792-6680-E7EE-AAC61567D457}"/>
              </a:ext>
            </a:extLst>
          </p:cNvPr>
          <p:cNvSpPr txBox="1">
            <a:spLocks/>
          </p:cNvSpPr>
          <p:nvPr/>
        </p:nvSpPr>
        <p:spPr>
          <a:xfrm>
            <a:off x="264448" y="239275"/>
            <a:ext cx="10127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Reto 2. Baja acumulación de capital humano e informalidad</a:t>
            </a:r>
            <a:endParaRPr lang="es-CO" sz="4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559373-1BEB-AFD9-0403-87FB54A7F4EC}"/>
              </a:ext>
            </a:extLst>
          </p:cNvPr>
          <p:cNvSpPr txBox="1"/>
          <p:nvPr/>
        </p:nvSpPr>
        <p:spPr>
          <a:xfrm>
            <a:off x="264448" y="1628052"/>
            <a:ext cx="7613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CO" sz="1800" b="1" i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1. Porcentaje de hogares que experimentan privaciones en bajo logro educativo y trabajo informal: IPM 2018</a:t>
            </a:r>
            <a:endParaRPr lang="es-CO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65EEB8C-49FD-5DE8-0559-C437097E6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36464"/>
              </p:ext>
            </p:extLst>
          </p:nvPr>
        </p:nvGraphicFramePr>
        <p:xfrm>
          <a:off x="453735" y="2389194"/>
          <a:ext cx="6906492" cy="31349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2394">
                  <a:extLst>
                    <a:ext uri="{9D8B030D-6E8A-4147-A177-3AD203B41FA5}">
                      <a16:colId xmlns:a16="http://schemas.microsoft.com/office/drawing/2014/main" val="2809118566"/>
                    </a:ext>
                  </a:extLst>
                </a:gridCol>
                <a:gridCol w="2577049">
                  <a:extLst>
                    <a:ext uri="{9D8B030D-6E8A-4147-A177-3AD203B41FA5}">
                      <a16:colId xmlns:a16="http://schemas.microsoft.com/office/drawing/2014/main" val="3145597182"/>
                    </a:ext>
                  </a:extLst>
                </a:gridCol>
                <a:gridCol w="2577049">
                  <a:extLst>
                    <a:ext uri="{9D8B030D-6E8A-4147-A177-3AD203B41FA5}">
                      <a16:colId xmlns:a16="http://schemas.microsoft.com/office/drawing/2014/main" val="1786539258"/>
                    </a:ext>
                  </a:extLst>
                </a:gridCol>
              </a:tblGrid>
              <a:tr h="327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Municipio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Bajo logro educativo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Trabajo informal (IPM)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3022868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Popayán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</a:rPr>
                        <a:t>37,8%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81.4%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0635826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El Tambo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</a:rPr>
                        <a:t>80,1%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94.3%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5151314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Timbío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</a:rPr>
                        <a:t>63,8%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91.0%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2026188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Cajibío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</a:rPr>
                        <a:t>80,3%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94.3%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91826"/>
                  </a:ext>
                </a:extLst>
              </a:tr>
              <a:tr h="574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Piendamó-</a:t>
                      </a:r>
                      <a:r>
                        <a:rPr lang="es-CO" sz="1600" dirty="0" err="1">
                          <a:effectLst/>
                        </a:rPr>
                        <a:t>Tunía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</a:rPr>
                        <a:t>64,8%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91.9%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1331237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Cali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33.0%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75.3%</a:t>
                      </a:r>
                      <a:endParaRPr lang="es-CO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5199938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Medellín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35.2%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71.0%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4586763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Bogotá D.C.</a:t>
                      </a:r>
                      <a:endParaRPr lang="es-CO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26.2%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69.1%</a:t>
                      </a:r>
                      <a:endParaRPr lang="es-CO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967438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EB2E04E-8ADC-189D-F3D3-4EA21D603F0E}"/>
              </a:ext>
            </a:extLst>
          </p:cNvPr>
          <p:cNvSpPr txBox="1"/>
          <p:nvPr/>
        </p:nvSpPr>
        <p:spPr>
          <a:xfrm>
            <a:off x="7550645" y="1564837"/>
            <a:ext cx="2438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Cauca continua por encima del nivel de pobreza monetaria nacional con una diferencia de 19 puntos porcentuales en 2021.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6011FA-70FD-05B4-471A-83BE11506D4E}"/>
              </a:ext>
            </a:extLst>
          </p:cNvPr>
          <p:cNvSpPr txBox="1"/>
          <p:nvPr/>
        </p:nvSpPr>
        <p:spPr>
          <a:xfrm>
            <a:off x="7550645" y="3546960"/>
            <a:ext cx="2313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El Cauca tiene la sexta tasa de incidencia de pobreza monetaria más alta en la población indígena (70.3%) y la quinta en población afrodescendiente (56.0%).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0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92BDED16474846882EC821445E4FA6" ma:contentTypeVersion="27" ma:contentTypeDescription="Crear nuevo documento." ma:contentTypeScope="" ma:versionID="7fe2f36d99eb1a313f8a657571024da7">
  <xsd:schema xmlns:xsd="http://www.w3.org/2001/XMLSchema" xmlns:xs="http://www.w3.org/2001/XMLSchema" xmlns:p="http://schemas.microsoft.com/office/2006/metadata/properties" xmlns:ns1="http://schemas.microsoft.com/sharepoint/v3" xmlns:ns2="1c6b5627-af5b-4836-be77-c9a326c5a0fc" xmlns:ns3="03bccedd-31a4-47a9-bd37-08137711703a" xmlns:ns4="6465a897-220e-4d08-bac8-e09f367cb1a1" targetNamespace="http://schemas.microsoft.com/office/2006/metadata/properties" ma:root="true" ma:fieldsID="9146933515711cb556763c91d10f894f" ns1:_="" ns2:_="" ns3:_="" ns4:_="">
    <xsd:import namespace="http://schemas.microsoft.com/sharepoint/v3"/>
    <xsd:import namespace="1c6b5627-af5b-4836-be77-c9a326c5a0fc"/>
    <xsd:import namespace="03bccedd-31a4-47a9-bd37-08137711703a"/>
    <xsd:import namespace="6465a897-220e-4d08-bac8-e09f367cb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dificaci_x00f3_n" minOccurs="0"/>
                <xsd:element ref="ns1:_dlc_ExpireDateSaved" minOccurs="0"/>
                <xsd:element ref="ns1:_dlc_ExpireDate" minOccurs="0"/>
                <xsd:element ref="ns1:_dlc_Exempt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8" nillable="true" ma:displayName="Fecha de expiración original" ma:hidden="true" ma:internalName="_dlc_ExpireDateSaved" ma:readOnly="true">
      <xsd:simpleType>
        <xsd:restriction base="dms:DateTime"/>
      </xsd:simpleType>
    </xsd:element>
    <xsd:element name="_dlc_ExpireDate" ma:index="19" nillable="true" ma:displayName="Fecha de expiración" ma:description="" ma:hidden="true" ma:indexed="true" ma:internalName="_dlc_ExpireDate" ma:readOnly="true">
      <xsd:simpleType>
        <xsd:restriction base="dms:DateTime"/>
      </xsd:simpleType>
    </xsd:element>
    <xsd:element name="_dlc_Exempt" ma:index="20" nillable="true" ma:displayName="Excluir de la directiva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b5627-af5b-4836-be77-c9a326c5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Codificaci_x00f3_n" ma:index="17" nillable="true" ma:displayName="Codificación" ma:format="Dropdown" ma:internalName="Codificaci_x00f3_n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Etiquetas de imagen" ma:readOnly="false" ma:fieldId="{5cf76f15-5ced-4ddc-b409-7134ff3c332f}" ma:taxonomyMulti="true" ma:sspId="8a37e28e-12b5-4fa1-a817-aeba67de8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ccedd-31a4-47a9-bd37-081377117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5a897-220e-4d08-bac8-e09f367cb1a1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e1dda1f-7324-4e5e-adb4-2dc297dd3f75}" ma:internalName="TaxCatchAll" ma:showField="CatchAllData" ma:web="6465a897-220e-4d08-bac8-e09f367cb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7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C2A8D-20C8-4E2D-920D-CB8F88FEF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BB10C-EC97-4946-AABE-B6966861A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6b5627-af5b-4836-be77-c9a326c5a0fc"/>
    <ds:schemaRef ds:uri="03bccedd-31a4-47a9-bd37-08137711703a"/>
    <ds:schemaRef ds:uri="6465a897-220e-4d08-bac8-e09f367cb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1659</Words>
  <Application>Microsoft Office PowerPoint</Application>
  <PresentationFormat>Panorámica</PresentationFormat>
  <Paragraphs>278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Cauca</vt:lpstr>
      <vt:lpstr>Agenda</vt:lpstr>
      <vt:lpstr>Panorama del departamento</vt:lpstr>
      <vt:lpstr>Panorama del departamento </vt:lpstr>
      <vt:lpstr>Oportunidades de desarrollo</vt:lpstr>
      <vt:lpstr>Infraestructura y proyectos estratégicos</vt:lpstr>
      <vt:lpstr>Lucha contra la pobreza e inclusión social</vt:lpstr>
      <vt:lpstr>Presentación de PowerPoint</vt:lpstr>
      <vt:lpstr>Presentación de PowerPoint</vt:lpstr>
      <vt:lpstr>Presentación de PowerPoint</vt:lpstr>
      <vt:lpstr>Seguridad en las regiones como condición para la convivencia</vt:lpstr>
      <vt:lpstr>Reto 1. Escalonamiento del desplazamiento forzado </vt:lpstr>
      <vt:lpstr>Presentación de PowerPoint</vt:lpstr>
      <vt:lpstr>Reto 3. Incremento de la violencia intrafamiliar </vt:lpstr>
      <vt:lpstr>Desarrollo de la empresa como medio para buscar la prosperidad y luchar contra el desempleo</vt:lpstr>
      <vt:lpstr>Presentación de PowerPoint</vt:lpstr>
      <vt:lpstr>Presentación de PowerPoint</vt:lpstr>
      <vt:lpstr>Reto 3. Necesidad de fortalecer la gestión por parte de la Cámara de Comercio del Cauca en Santander de Quilichao </vt:lpstr>
      <vt:lpstr>Eficiencia del Estado y lucha contra la corrupción</vt:lpstr>
      <vt:lpstr>Reto 1. Crítico Índice de Desempeño Fiscal (IDF) en los municipios </vt:lpstr>
      <vt:lpstr>Reto 2. Incremento de la cobertura y la calidad educativa </vt:lpstr>
      <vt:lpstr>Conclusiones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Oskar MC</dc:creator>
  <cp:lastModifiedBy>Valeria Trofimoff Lopez</cp:lastModifiedBy>
  <cp:revision>5</cp:revision>
  <dcterms:created xsi:type="dcterms:W3CDTF">2019-08-20T22:51:49Z</dcterms:created>
  <dcterms:modified xsi:type="dcterms:W3CDTF">2022-12-07T16:55:24Z</dcterms:modified>
</cp:coreProperties>
</file>